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9.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0.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1.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2.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13.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14.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15.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16.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17.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18.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theme/theme19.xml" ContentType="application/vnd.openxmlformats-officedocument.theme+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theme/theme20.xml" ContentType="application/vnd.openxmlformats-officedocument.theme+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2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22.xml" ContentType="application/vnd.openxmlformats-officedocument.theme+xml"/>
  <Override PartName="/ppt/media/image18.jpg" ContentType="image/jpg"/>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23.xml" ContentType="application/vnd.openxmlformats-officedocument.theme+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theme/theme24.xml" ContentType="application/vnd.openxmlformats-officedocument.theme+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theme/theme25.xml" ContentType="application/vnd.openxmlformats-officedocument.theme+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media/image44.jpg" ContentType="image/jpg"/>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0.xml" ContentType="application/vnd.openxmlformats-officedocument.presentationml.notesSlide+xml"/>
  <Override PartName="/ppt/tags/tag31.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notesSlides/notesSlide22.xml" ContentType="application/vnd.openxmlformats-officedocument.presentationml.notesSlide+xml"/>
  <Override PartName="/ppt/tags/tag33.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notesSlides/notesSlide24.xml" ContentType="application/vnd.openxmlformats-officedocument.presentationml.notesSlide+xml"/>
  <Override PartName="/ppt/tags/tag35.xml" ContentType="application/vnd.openxmlformats-officedocument.presentationml.tags+xml"/>
  <Override PartName="/ppt/notesSlides/notesSlide25.xml" ContentType="application/vnd.openxmlformats-officedocument.presentationml.notesSlide+xml"/>
  <Override PartName="/ppt/tags/tag36.xml" ContentType="application/vnd.openxmlformats-officedocument.presentationml.tags+xml"/>
  <Override PartName="/ppt/notesSlides/notesSlide26.xml" ContentType="application/vnd.openxmlformats-officedocument.presentationml.notesSlide+xml"/>
  <Override PartName="/ppt/tags/tag37.xml" ContentType="application/vnd.openxmlformats-officedocument.presentationml.tags+xml"/>
  <Override PartName="/ppt/notesSlides/notesSlide27.xml" ContentType="application/vnd.openxmlformats-officedocument.presentationml.notesSlide+xml"/>
  <Override PartName="/ppt/tags/tag38.xml" ContentType="application/vnd.openxmlformats-officedocument.presentationml.tags+xml"/>
  <Override PartName="/ppt/notesSlides/notesSlide28.xml" ContentType="application/vnd.openxmlformats-officedocument.presentationml.notesSlide+xml"/>
  <Override PartName="/ppt/tags/tag39.xml" ContentType="application/vnd.openxmlformats-officedocument.presentationml.tags+xml"/>
  <Override PartName="/ppt/notesSlides/notesSlide29.xml" ContentType="application/vnd.openxmlformats-officedocument.presentationml.notesSlide+xml"/>
  <Override PartName="/ppt/tags/tag40.xml" ContentType="application/vnd.openxmlformats-officedocument.presentationml.tags+xml"/>
  <Override PartName="/ppt/notesSlides/notesSlide30.xml" ContentType="application/vnd.openxmlformats-officedocument.presentationml.notesSlide+xml"/>
  <Override PartName="/ppt/tags/tag41.xml" ContentType="application/vnd.openxmlformats-officedocument.presentationml.tags+xml"/>
  <Override PartName="/ppt/notesSlides/notesSlide31.xml" ContentType="application/vnd.openxmlformats-officedocument.presentationml.notesSlide+xml"/>
  <Override PartName="/ppt/tags/tag42.xml" ContentType="application/vnd.openxmlformats-officedocument.presentationml.tags+xml"/>
  <Override PartName="/ppt/notesSlides/notesSlide32.xml" ContentType="application/vnd.openxmlformats-officedocument.presentationml.notesSlide+xml"/>
  <Override PartName="/ppt/tags/tag43.xml" ContentType="application/vnd.openxmlformats-officedocument.presentationml.tags+xml"/>
  <Override PartName="/ppt/notesSlides/notesSlide33.xml" ContentType="application/vnd.openxmlformats-officedocument.presentationml.notesSlide+xml"/>
  <Override PartName="/ppt/tags/tag44.xml" ContentType="application/vnd.openxmlformats-officedocument.presentationml.tags+xml"/>
  <Override PartName="/ppt/notesSlides/notesSlide34.xml" ContentType="application/vnd.openxmlformats-officedocument.presentationml.notesSlide+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37.xml" ContentType="application/vnd.openxmlformats-officedocument.presentationml.notesSlide+xml"/>
  <Override PartName="/ppt/tags/tag50.xml" ContentType="application/vnd.openxmlformats-officedocument.presentationml.tags+xml"/>
  <Override PartName="/ppt/notesSlides/notesSlide38.xml" ContentType="application/vnd.openxmlformats-officedocument.presentationml.notesSlide+xml"/>
  <Override PartName="/ppt/tags/tag51.xml" ContentType="application/vnd.openxmlformats-officedocument.presentationml.tags+xml"/>
  <Override PartName="/ppt/notesSlides/notesSlide39.xml" ContentType="application/vnd.openxmlformats-officedocument.presentationml.notesSlide+xml"/>
  <Override PartName="/ppt/tags/tag52.xml" ContentType="application/vnd.openxmlformats-officedocument.presentationml.tags+xml"/>
  <Override PartName="/ppt/notesSlides/notesSlide40.xml" ContentType="application/vnd.openxmlformats-officedocument.presentationml.notesSlide+xml"/>
  <Override PartName="/ppt/tags/tag53.xml" ContentType="application/vnd.openxmlformats-officedocument.presentationml.tags+xml"/>
  <Override PartName="/ppt/notesSlides/notesSlide41.xml" ContentType="application/vnd.openxmlformats-officedocument.presentationml.notesSlide+xml"/>
  <Override PartName="/ppt/tags/tag54.xml" ContentType="application/vnd.openxmlformats-officedocument.presentationml.tags+xml"/>
  <Override PartName="/ppt/notesSlides/notesSlide42.xml" ContentType="application/vnd.openxmlformats-officedocument.presentationml.notesSlide+xml"/>
  <Override PartName="/ppt/tags/tag55.xml" ContentType="application/vnd.openxmlformats-officedocument.presentationml.tags+xml"/>
  <Override PartName="/ppt/notesSlides/notesSlide43.xml" ContentType="application/vnd.openxmlformats-officedocument.presentationml.notesSlide+xml"/>
  <Override PartName="/ppt/tags/tag56.xml" ContentType="application/vnd.openxmlformats-officedocument.presentationml.tags+xml"/>
  <Override PartName="/ppt/notesSlides/notesSlide44.xml" ContentType="application/vnd.openxmlformats-officedocument.presentationml.notesSlide+xml"/>
  <Override PartName="/ppt/tags/tag57.xml" ContentType="application/vnd.openxmlformats-officedocument.presentationml.tags+xml"/>
  <Override PartName="/ppt/notesSlides/notesSlide45.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46.xml" ContentType="application/vnd.openxmlformats-officedocument.presentationml.notesSlide+xml"/>
  <Override PartName="/ppt/tags/tag64.xml" ContentType="application/vnd.openxmlformats-officedocument.presentationml.tags+xml"/>
  <Override PartName="/ppt/notesSlides/notesSlide4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5.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48.xml" ContentType="application/vnd.openxmlformats-officedocument.presentationml.notesSlide+xml"/>
  <Override PartName="/ppt/tags/tag72.xml" ContentType="application/vnd.openxmlformats-officedocument.presentationml.tags+xml"/>
  <Override PartName="/ppt/notesSlides/notesSlide49.xml" ContentType="application/vnd.openxmlformats-officedocument.presentationml.notesSlide+xml"/>
  <Override PartName="/ppt/tags/tag73.xml" ContentType="application/vnd.openxmlformats-officedocument.presentationml.tags+xml"/>
  <Override PartName="/ppt/notesSlides/notesSlide50.xml" ContentType="application/vnd.openxmlformats-officedocument.presentationml.notesSlide+xml"/>
  <Override PartName="/ppt/tags/tag74.xml" ContentType="application/vnd.openxmlformats-officedocument.presentationml.tags+xml"/>
  <Override PartName="/ppt/notesSlides/notesSlide51.xml" ContentType="application/vnd.openxmlformats-officedocument.presentationml.notesSlide+xml"/>
  <Override PartName="/ppt/tags/tag75.xml" ContentType="application/vnd.openxmlformats-officedocument.presentationml.tags+xml"/>
  <Override PartName="/ppt/notesSlides/notesSlide52.xml" ContentType="application/vnd.openxmlformats-officedocument.presentationml.notesSlide+xml"/>
  <Override PartName="/ppt/tags/tag76.xml" ContentType="application/vnd.openxmlformats-officedocument.presentationml.tags+xml"/>
  <Override PartName="/ppt/notesSlides/notesSlide5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77.xml" ContentType="application/vnd.openxmlformats-officedocument.presentationml.tags+xml"/>
  <Override PartName="/ppt/notesSlides/notesSlide54.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55.xml" ContentType="application/vnd.openxmlformats-officedocument.presentationml.notesSlide+xml"/>
  <Override PartName="/ppt/tags/tag80.xml" ContentType="application/vnd.openxmlformats-officedocument.presentationml.tags+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98" r:id="rId2"/>
    <p:sldMasterId id="2147483722" r:id="rId3"/>
    <p:sldMasterId id="2147483734" r:id="rId4"/>
    <p:sldMasterId id="2147483770" r:id="rId5"/>
    <p:sldMasterId id="2147483782" r:id="rId6"/>
    <p:sldMasterId id="2147483794" r:id="rId7"/>
    <p:sldMasterId id="2147483818" r:id="rId8"/>
    <p:sldMasterId id="2147483842" r:id="rId9"/>
    <p:sldMasterId id="2147483891" r:id="rId10"/>
    <p:sldMasterId id="2147483915" r:id="rId11"/>
    <p:sldMasterId id="2147483987" r:id="rId12"/>
    <p:sldMasterId id="2147484005" r:id="rId13"/>
    <p:sldMasterId id="2147484083" r:id="rId14"/>
    <p:sldMasterId id="2147484155" r:id="rId15"/>
    <p:sldMasterId id="2147484216" r:id="rId16"/>
    <p:sldMasterId id="2147484229" r:id="rId17"/>
    <p:sldMasterId id="2147484254" r:id="rId18"/>
    <p:sldMasterId id="2147484266" r:id="rId19"/>
    <p:sldMasterId id="2147484272" r:id="rId20"/>
    <p:sldMasterId id="2147484284" r:id="rId21"/>
    <p:sldMasterId id="2147484290" r:id="rId22"/>
    <p:sldMasterId id="2147484296" r:id="rId23"/>
    <p:sldMasterId id="2147484356" r:id="rId24"/>
    <p:sldMasterId id="2147484368" r:id="rId25"/>
    <p:sldMasterId id="2147484413" r:id="rId26"/>
  </p:sldMasterIdLst>
  <p:notesMasterIdLst>
    <p:notesMasterId r:id="rId119"/>
  </p:notesMasterIdLst>
  <p:handoutMasterIdLst>
    <p:handoutMasterId r:id="rId120"/>
  </p:handoutMasterIdLst>
  <p:sldIdLst>
    <p:sldId id="383" r:id="rId27"/>
    <p:sldId id="327" r:id="rId28"/>
    <p:sldId id="291" r:id="rId29"/>
    <p:sldId id="329" r:id="rId30"/>
    <p:sldId id="257" r:id="rId31"/>
    <p:sldId id="321" r:id="rId32"/>
    <p:sldId id="349" r:id="rId33"/>
    <p:sldId id="350" r:id="rId34"/>
    <p:sldId id="292" r:id="rId35"/>
    <p:sldId id="364" r:id="rId36"/>
    <p:sldId id="322" r:id="rId37"/>
    <p:sldId id="259" r:id="rId38"/>
    <p:sldId id="325" r:id="rId39"/>
    <p:sldId id="293" r:id="rId40"/>
    <p:sldId id="294" r:id="rId41"/>
    <p:sldId id="305" r:id="rId42"/>
    <p:sldId id="366" r:id="rId43"/>
    <p:sldId id="314" r:id="rId44"/>
    <p:sldId id="393" r:id="rId45"/>
    <p:sldId id="263" r:id="rId46"/>
    <p:sldId id="264" r:id="rId47"/>
    <p:sldId id="388" r:id="rId48"/>
    <p:sldId id="389" r:id="rId49"/>
    <p:sldId id="365" r:id="rId50"/>
    <p:sldId id="390" r:id="rId51"/>
    <p:sldId id="391" r:id="rId52"/>
    <p:sldId id="368" r:id="rId53"/>
    <p:sldId id="363" r:id="rId54"/>
    <p:sldId id="385" r:id="rId55"/>
    <p:sldId id="256" r:id="rId56"/>
    <p:sldId id="384" r:id="rId57"/>
    <p:sldId id="386" r:id="rId58"/>
    <p:sldId id="262" r:id="rId59"/>
    <p:sldId id="387" r:id="rId60"/>
    <p:sldId id="342" r:id="rId61"/>
    <p:sldId id="367" r:id="rId62"/>
    <p:sldId id="369" r:id="rId63"/>
    <p:sldId id="381" r:id="rId64"/>
    <p:sldId id="397" r:id="rId65"/>
    <p:sldId id="278" r:id="rId66"/>
    <p:sldId id="394" r:id="rId67"/>
    <p:sldId id="395" r:id="rId68"/>
    <p:sldId id="260" r:id="rId69"/>
    <p:sldId id="396" r:id="rId70"/>
    <p:sldId id="289" r:id="rId71"/>
    <p:sldId id="392" r:id="rId72"/>
    <p:sldId id="268" r:id="rId73"/>
    <p:sldId id="269" r:id="rId74"/>
    <p:sldId id="270" r:id="rId75"/>
    <p:sldId id="271" r:id="rId76"/>
    <p:sldId id="306" r:id="rId77"/>
    <p:sldId id="351" r:id="rId78"/>
    <p:sldId id="315" r:id="rId79"/>
    <p:sldId id="283" r:id="rId80"/>
    <p:sldId id="275" r:id="rId81"/>
    <p:sldId id="281" r:id="rId82"/>
    <p:sldId id="373" r:id="rId83"/>
    <p:sldId id="295" r:id="rId84"/>
    <p:sldId id="336" r:id="rId85"/>
    <p:sldId id="374" r:id="rId86"/>
    <p:sldId id="320" r:id="rId87"/>
    <p:sldId id="319" r:id="rId88"/>
    <p:sldId id="273" r:id="rId89"/>
    <p:sldId id="316" r:id="rId90"/>
    <p:sldId id="343" r:id="rId91"/>
    <p:sldId id="344" r:id="rId92"/>
    <p:sldId id="345" r:id="rId93"/>
    <p:sldId id="346" r:id="rId94"/>
    <p:sldId id="347" r:id="rId95"/>
    <p:sldId id="330" r:id="rId96"/>
    <p:sldId id="331" r:id="rId97"/>
    <p:sldId id="371" r:id="rId98"/>
    <p:sldId id="372" r:id="rId99"/>
    <p:sldId id="359" r:id="rId100"/>
    <p:sldId id="302" r:id="rId101"/>
    <p:sldId id="301" r:id="rId102"/>
    <p:sldId id="335" r:id="rId103"/>
    <p:sldId id="358" r:id="rId104"/>
    <p:sldId id="361" r:id="rId105"/>
    <p:sldId id="360" r:id="rId106"/>
    <p:sldId id="362" r:id="rId107"/>
    <p:sldId id="370" r:id="rId108"/>
    <p:sldId id="376" r:id="rId109"/>
    <p:sldId id="375" r:id="rId110"/>
    <p:sldId id="377" r:id="rId111"/>
    <p:sldId id="378" r:id="rId112"/>
    <p:sldId id="379" r:id="rId113"/>
    <p:sldId id="380" r:id="rId114"/>
    <p:sldId id="304" r:id="rId115"/>
    <p:sldId id="382" r:id="rId116"/>
    <p:sldId id="277" r:id="rId117"/>
    <p:sldId id="311" r:id="rId118"/>
  </p:sldIdLst>
  <p:sldSz cx="9144000" cy="6858000" type="screen4x3"/>
  <p:notesSz cx="7010400" cy="9296400"/>
  <p:custDataLst>
    <p:tags r:id="rId12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92" autoAdjust="0"/>
  </p:normalViewPr>
  <p:slideViewPr>
    <p:cSldViewPr>
      <p:cViewPr varScale="1">
        <p:scale>
          <a:sx n="112" d="100"/>
          <a:sy n="112" d="100"/>
        </p:scale>
        <p:origin x="1584" y="474"/>
      </p:cViewPr>
      <p:guideLst>
        <p:guide orient="horz" pos="2160"/>
        <p:guide pos="2880"/>
      </p:guideLst>
    </p:cSldViewPr>
  </p:slideViewPr>
  <p:outlineViewPr>
    <p:cViewPr>
      <p:scale>
        <a:sx n="33" d="100"/>
        <a:sy n="33" d="100"/>
      </p:scale>
      <p:origin x="53" y="85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65" d="100"/>
          <a:sy n="65" d="100"/>
        </p:scale>
        <p:origin x="-3115" y="-8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91.xml"/><Relationship Id="rId21" Type="http://schemas.openxmlformats.org/officeDocument/2006/relationships/slideMaster" Target="slideMasters/slideMaster21.xml"/><Relationship Id="rId42" Type="http://schemas.openxmlformats.org/officeDocument/2006/relationships/slide" Target="slides/slide16.xml"/><Relationship Id="rId47" Type="http://schemas.openxmlformats.org/officeDocument/2006/relationships/slide" Target="slides/slide21.xml"/><Relationship Id="rId63" Type="http://schemas.openxmlformats.org/officeDocument/2006/relationships/slide" Target="slides/slide37.xml"/><Relationship Id="rId68" Type="http://schemas.openxmlformats.org/officeDocument/2006/relationships/slide" Target="slides/slide42.xml"/><Relationship Id="rId84" Type="http://schemas.openxmlformats.org/officeDocument/2006/relationships/slide" Target="slides/slide58.xml"/><Relationship Id="rId89" Type="http://schemas.openxmlformats.org/officeDocument/2006/relationships/slide" Target="slides/slide63.xml"/><Relationship Id="rId112" Type="http://schemas.openxmlformats.org/officeDocument/2006/relationships/slide" Target="slides/slide86.xml"/><Relationship Id="rId16" Type="http://schemas.openxmlformats.org/officeDocument/2006/relationships/slideMaster" Target="slideMasters/slideMaster16.xml"/><Relationship Id="rId107" Type="http://schemas.openxmlformats.org/officeDocument/2006/relationships/slide" Target="slides/slide81.xml"/><Relationship Id="rId11" Type="http://schemas.openxmlformats.org/officeDocument/2006/relationships/slideMaster" Target="slideMasters/slideMaster11.xml"/><Relationship Id="rId32" Type="http://schemas.openxmlformats.org/officeDocument/2006/relationships/slide" Target="slides/slide6.xml"/><Relationship Id="rId37" Type="http://schemas.openxmlformats.org/officeDocument/2006/relationships/slide" Target="slides/slide11.xml"/><Relationship Id="rId53" Type="http://schemas.openxmlformats.org/officeDocument/2006/relationships/slide" Target="slides/slide27.xml"/><Relationship Id="rId58" Type="http://schemas.openxmlformats.org/officeDocument/2006/relationships/slide" Target="slides/slide32.xml"/><Relationship Id="rId74" Type="http://schemas.openxmlformats.org/officeDocument/2006/relationships/slide" Target="slides/slide48.xml"/><Relationship Id="rId79" Type="http://schemas.openxmlformats.org/officeDocument/2006/relationships/slide" Target="slides/slide53.xml"/><Relationship Id="rId102" Type="http://schemas.openxmlformats.org/officeDocument/2006/relationships/slide" Target="slides/slide76.xml"/><Relationship Id="rId123"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64.xml"/><Relationship Id="rId95" Type="http://schemas.openxmlformats.org/officeDocument/2006/relationships/slide" Target="slides/slide69.xml"/><Relationship Id="rId22" Type="http://schemas.openxmlformats.org/officeDocument/2006/relationships/slideMaster" Target="slideMasters/slideMaster22.xml"/><Relationship Id="rId27" Type="http://schemas.openxmlformats.org/officeDocument/2006/relationships/slide" Target="slides/slide1.xml"/><Relationship Id="rId43" Type="http://schemas.openxmlformats.org/officeDocument/2006/relationships/slide" Target="slides/slide17.xml"/><Relationship Id="rId48" Type="http://schemas.openxmlformats.org/officeDocument/2006/relationships/slide" Target="slides/slide22.xml"/><Relationship Id="rId64" Type="http://schemas.openxmlformats.org/officeDocument/2006/relationships/slide" Target="slides/slide38.xml"/><Relationship Id="rId69" Type="http://schemas.openxmlformats.org/officeDocument/2006/relationships/slide" Target="slides/slide43.xml"/><Relationship Id="rId113" Type="http://schemas.openxmlformats.org/officeDocument/2006/relationships/slide" Target="slides/slide87.xml"/><Relationship Id="rId118" Type="http://schemas.openxmlformats.org/officeDocument/2006/relationships/slide" Target="slides/slide92.xml"/><Relationship Id="rId80" Type="http://schemas.openxmlformats.org/officeDocument/2006/relationships/slide" Target="slides/slide54.xml"/><Relationship Id="rId85" Type="http://schemas.openxmlformats.org/officeDocument/2006/relationships/slide" Target="slides/slide59.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7.xml"/><Relationship Id="rId38" Type="http://schemas.openxmlformats.org/officeDocument/2006/relationships/slide" Target="slides/slide12.xml"/><Relationship Id="rId59" Type="http://schemas.openxmlformats.org/officeDocument/2006/relationships/slide" Target="slides/slide33.xml"/><Relationship Id="rId103" Type="http://schemas.openxmlformats.org/officeDocument/2006/relationships/slide" Target="slides/slide77.xml"/><Relationship Id="rId108" Type="http://schemas.openxmlformats.org/officeDocument/2006/relationships/slide" Target="slides/slide82.xml"/><Relationship Id="rId124" Type="http://schemas.openxmlformats.org/officeDocument/2006/relationships/theme" Target="theme/theme1.xml"/><Relationship Id="rId54" Type="http://schemas.openxmlformats.org/officeDocument/2006/relationships/slide" Target="slides/slide28.xml"/><Relationship Id="rId70" Type="http://schemas.openxmlformats.org/officeDocument/2006/relationships/slide" Target="slides/slide44.xml"/><Relationship Id="rId75" Type="http://schemas.openxmlformats.org/officeDocument/2006/relationships/slide" Target="slides/slide49.xml"/><Relationship Id="rId91" Type="http://schemas.openxmlformats.org/officeDocument/2006/relationships/slide" Target="slides/slide65.xml"/><Relationship Id="rId96"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2.xml"/><Relationship Id="rId49" Type="http://schemas.openxmlformats.org/officeDocument/2006/relationships/slide" Target="slides/slide23.xml"/><Relationship Id="rId114" Type="http://schemas.openxmlformats.org/officeDocument/2006/relationships/slide" Target="slides/slide88.xml"/><Relationship Id="rId119" Type="http://schemas.openxmlformats.org/officeDocument/2006/relationships/notesMaster" Target="notesMasters/notesMaster1.xml"/><Relationship Id="rId44" Type="http://schemas.openxmlformats.org/officeDocument/2006/relationships/slide" Target="slides/slide18.xml"/><Relationship Id="rId60" Type="http://schemas.openxmlformats.org/officeDocument/2006/relationships/slide" Target="slides/slide34.xml"/><Relationship Id="rId65" Type="http://schemas.openxmlformats.org/officeDocument/2006/relationships/slide" Target="slides/slide39.xml"/><Relationship Id="rId81" Type="http://schemas.openxmlformats.org/officeDocument/2006/relationships/slide" Target="slides/slide55.xml"/><Relationship Id="rId86" Type="http://schemas.openxmlformats.org/officeDocument/2006/relationships/slide" Target="slides/slide60.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3.xml"/><Relationship Id="rId109" Type="http://schemas.openxmlformats.org/officeDocument/2006/relationships/slide" Target="slides/slide83.xml"/><Relationship Id="rId34" Type="http://schemas.openxmlformats.org/officeDocument/2006/relationships/slide" Target="slides/slide8.xml"/><Relationship Id="rId50" Type="http://schemas.openxmlformats.org/officeDocument/2006/relationships/slide" Target="slides/slide24.xml"/><Relationship Id="rId55" Type="http://schemas.openxmlformats.org/officeDocument/2006/relationships/slide" Target="slides/slide29.xml"/><Relationship Id="rId76" Type="http://schemas.openxmlformats.org/officeDocument/2006/relationships/slide" Target="slides/slide50.xml"/><Relationship Id="rId97" Type="http://schemas.openxmlformats.org/officeDocument/2006/relationships/slide" Target="slides/slide71.xml"/><Relationship Id="rId104" Type="http://schemas.openxmlformats.org/officeDocument/2006/relationships/slide" Target="slides/slide78.xml"/><Relationship Id="rId120" Type="http://schemas.openxmlformats.org/officeDocument/2006/relationships/handoutMaster" Target="handoutMasters/handoutMaster1.xml"/><Relationship Id="rId125"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45.xml"/><Relationship Id="rId92"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3.xml"/><Relationship Id="rId24" Type="http://schemas.openxmlformats.org/officeDocument/2006/relationships/slideMaster" Target="slideMasters/slideMaster24.xml"/><Relationship Id="rId40" Type="http://schemas.openxmlformats.org/officeDocument/2006/relationships/slide" Target="slides/slide14.xml"/><Relationship Id="rId45" Type="http://schemas.openxmlformats.org/officeDocument/2006/relationships/slide" Target="slides/slide19.xml"/><Relationship Id="rId66" Type="http://schemas.openxmlformats.org/officeDocument/2006/relationships/slide" Target="slides/slide40.xml"/><Relationship Id="rId87" Type="http://schemas.openxmlformats.org/officeDocument/2006/relationships/slide" Target="slides/slide61.xml"/><Relationship Id="rId110" Type="http://schemas.openxmlformats.org/officeDocument/2006/relationships/slide" Target="slides/slide84.xml"/><Relationship Id="rId115" Type="http://schemas.openxmlformats.org/officeDocument/2006/relationships/slide" Target="slides/slide89.xml"/><Relationship Id="rId61" Type="http://schemas.openxmlformats.org/officeDocument/2006/relationships/slide" Target="slides/slide35.xml"/><Relationship Id="rId82" Type="http://schemas.openxmlformats.org/officeDocument/2006/relationships/slide" Target="slides/slide5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4.xml"/><Relationship Id="rId35" Type="http://schemas.openxmlformats.org/officeDocument/2006/relationships/slide" Target="slides/slide9.xml"/><Relationship Id="rId56" Type="http://schemas.openxmlformats.org/officeDocument/2006/relationships/slide" Target="slides/slide30.xml"/><Relationship Id="rId77" Type="http://schemas.openxmlformats.org/officeDocument/2006/relationships/slide" Target="slides/slide51.xml"/><Relationship Id="rId100" Type="http://schemas.openxmlformats.org/officeDocument/2006/relationships/slide" Target="slides/slide74.xml"/><Relationship Id="rId105" Type="http://schemas.openxmlformats.org/officeDocument/2006/relationships/slide" Target="slides/slide79.xml"/><Relationship Id="rId126"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25.xml"/><Relationship Id="rId72" Type="http://schemas.openxmlformats.org/officeDocument/2006/relationships/slide" Target="slides/slide46.xml"/><Relationship Id="rId93" Type="http://schemas.openxmlformats.org/officeDocument/2006/relationships/slide" Target="slides/slide67.xml"/><Relationship Id="rId98" Type="http://schemas.openxmlformats.org/officeDocument/2006/relationships/slide" Target="slides/slide72.xml"/><Relationship Id="rId121" Type="http://schemas.openxmlformats.org/officeDocument/2006/relationships/tags" Target="tags/tag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20.xml"/><Relationship Id="rId67" Type="http://schemas.openxmlformats.org/officeDocument/2006/relationships/slide" Target="slides/slide41.xml"/><Relationship Id="rId116" Type="http://schemas.openxmlformats.org/officeDocument/2006/relationships/slide" Target="slides/slide90.xml"/><Relationship Id="rId20" Type="http://schemas.openxmlformats.org/officeDocument/2006/relationships/slideMaster" Target="slideMasters/slideMaster20.xml"/><Relationship Id="rId41" Type="http://schemas.openxmlformats.org/officeDocument/2006/relationships/slide" Target="slides/slide15.xml"/><Relationship Id="rId62" Type="http://schemas.openxmlformats.org/officeDocument/2006/relationships/slide" Target="slides/slide36.xml"/><Relationship Id="rId83" Type="http://schemas.openxmlformats.org/officeDocument/2006/relationships/slide" Target="slides/slide57.xml"/><Relationship Id="rId88" Type="http://schemas.openxmlformats.org/officeDocument/2006/relationships/slide" Target="slides/slide62.xml"/><Relationship Id="rId111" Type="http://schemas.openxmlformats.org/officeDocument/2006/relationships/slide" Target="slides/slide85.xml"/><Relationship Id="rId15" Type="http://schemas.openxmlformats.org/officeDocument/2006/relationships/slideMaster" Target="slideMasters/slideMaster15.xml"/><Relationship Id="rId36" Type="http://schemas.openxmlformats.org/officeDocument/2006/relationships/slide" Target="slides/slide10.xml"/><Relationship Id="rId57" Type="http://schemas.openxmlformats.org/officeDocument/2006/relationships/slide" Target="slides/slide31.xml"/><Relationship Id="rId106" Type="http://schemas.openxmlformats.org/officeDocument/2006/relationships/slide" Target="slides/slide80.xml"/><Relationship Id="rId10" Type="http://schemas.openxmlformats.org/officeDocument/2006/relationships/slideMaster" Target="slideMasters/slideMaster10.xml"/><Relationship Id="rId31" Type="http://schemas.openxmlformats.org/officeDocument/2006/relationships/slide" Target="slides/slide5.xml"/><Relationship Id="rId52" Type="http://schemas.openxmlformats.org/officeDocument/2006/relationships/slide" Target="slides/slide26.xml"/><Relationship Id="rId73" Type="http://schemas.openxmlformats.org/officeDocument/2006/relationships/slide" Target="slides/slide47.xml"/><Relationship Id="rId78" Type="http://schemas.openxmlformats.org/officeDocument/2006/relationships/slide" Target="slides/slide52.xml"/><Relationship Id="rId94" Type="http://schemas.openxmlformats.org/officeDocument/2006/relationships/slide" Target="slides/slide68.xml"/><Relationship Id="rId99" Type="http://schemas.openxmlformats.org/officeDocument/2006/relationships/slide" Target="slides/slide73.xml"/><Relationship Id="rId101" Type="http://schemas.openxmlformats.org/officeDocument/2006/relationships/slide" Target="slides/slide75.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ald Mondello" userId="277258b7b26fef5e" providerId="LiveId" clId="{13DB735D-DB63-4E84-9A63-40F1446E24CA}"/>
    <pc:docChg chg="modSld">
      <pc:chgData name="Ronald Mondello" userId="277258b7b26fef5e" providerId="LiveId" clId="{13DB735D-DB63-4E84-9A63-40F1446E24CA}" dt="2026-04-11T20:33:27.562" v="21" actId="6549"/>
      <pc:docMkLst>
        <pc:docMk/>
      </pc:docMkLst>
      <pc:sldChg chg="modSp mod">
        <pc:chgData name="Ronald Mondello" userId="277258b7b26fef5e" providerId="LiveId" clId="{13DB735D-DB63-4E84-9A63-40F1446E24CA}" dt="2026-04-11T20:33:27.562" v="21" actId="6549"/>
        <pc:sldMkLst>
          <pc:docMk/>
          <pc:sldMk cId="1361802355" sldId="383"/>
        </pc:sldMkLst>
        <pc:spChg chg="mod">
          <ac:chgData name="Ronald Mondello" userId="277258b7b26fef5e" providerId="LiveId" clId="{13DB735D-DB63-4E84-9A63-40F1446E24CA}" dt="2026-04-11T20:33:27.562" v="21" actId="6549"/>
          <ac:spMkLst>
            <pc:docMk/>
            <pc:sldMk cId="1361802355" sldId="383"/>
            <ac:spMk id="3076" creationId="{00000000-0000-0000-0000-0000000000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4" Type="http://schemas.openxmlformats.org/officeDocument/2006/relationships/image" Target="../media/image39.svg"/></Relationships>
</file>

<file path=ppt/diagrams/_rels/data2.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4" Type="http://schemas.openxmlformats.org/officeDocument/2006/relationships/image" Target="../media/image39.svg"/></Relationships>
</file>

<file path=ppt/diagrams/_rels/drawing2.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81325-6669-49E2-BFF7-AA2549DC6A96}" type="doc">
      <dgm:prSet loTypeId="urn:microsoft.com/office/officeart/2018/2/layout/IconVerticalSolidList" loCatId="icon" qsTypeId="urn:microsoft.com/office/officeart/2005/8/quickstyle/simple4" qsCatId="simple" csTypeId="urn:microsoft.com/office/officeart/2018/5/colors/Iconchunking_neutralbg_colorful1" csCatId="colorful" phldr="1"/>
      <dgm:spPr/>
      <dgm:t>
        <a:bodyPr/>
        <a:lstStyle/>
        <a:p>
          <a:endParaRPr lang="en-US"/>
        </a:p>
      </dgm:t>
    </dgm:pt>
    <dgm:pt modelId="{C20CE129-0B0C-47F6-A7BC-3F3C8147B0D7}">
      <dgm:prSet/>
      <dgm:spPr/>
      <dgm:t>
        <a:bodyPr/>
        <a:lstStyle/>
        <a:p>
          <a:r>
            <a:rPr lang="en-US" dirty="0"/>
            <a:t>Maximum sentence possible does NOT exceed one year; AND</a:t>
          </a:r>
        </a:p>
      </dgm:t>
    </dgm:pt>
    <dgm:pt modelId="{74578226-0516-48DD-8BE3-C0B4803D6AC3}" type="parTrans" cxnId="{6E616136-E116-4A12-BDE9-E6CE54B9DDC3}">
      <dgm:prSet/>
      <dgm:spPr/>
      <dgm:t>
        <a:bodyPr/>
        <a:lstStyle/>
        <a:p>
          <a:endParaRPr lang="en-US"/>
        </a:p>
      </dgm:t>
    </dgm:pt>
    <dgm:pt modelId="{95C4FAC7-2D28-4479-8CDC-0277CBD8485F}" type="sibTrans" cxnId="{6E616136-E116-4A12-BDE9-E6CE54B9DDC3}">
      <dgm:prSet/>
      <dgm:spPr/>
      <dgm:t>
        <a:bodyPr/>
        <a:lstStyle/>
        <a:p>
          <a:endParaRPr lang="en-US"/>
        </a:p>
      </dgm:t>
    </dgm:pt>
    <dgm:pt modelId="{D88CDD50-CEA7-4C50-9D08-9BD047015A03}">
      <dgm:prSet/>
      <dgm:spPr/>
      <dgm:t>
        <a:bodyPr/>
        <a:lstStyle/>
        <a:p>
          <a:r>
            <a:rPr lang="en-US" dirty="0"/>
            <a:t>You are NOT sentenced in excess of six months</a:t>
          </a:r>
        </a:p>
      </dgm:t>
    </dgm:pt>
    <dgm:pt modelId="{86E83E2E-7B53-4DBF-9F39-997DF445B66B}" type="parTrans" cxnId="{4900843F-6460-4398-828B-27F6CD7011E6}">
      <dgm:prSet/>
      <dgm:spPr/>
      <dgm:t>
        <a:bodyPr/>
        <a:lstStyle/>
        <a:p>
          <a:endParaRPr lang="en-US"/>
        </a:p>
      </dgm:t>
    </dgm:pt>
    <dgm:pt modelId="{9CAD62CD-6B55-4A53-B6D0-4462DCC604BB}" type="sibTrans" cxnId="{4900843F-6460-4398-828B-27F6CD7011E6}">
      <dgm:prSet/>
      <dgm:spPr/>
      <dgm:t>
        <a:bodyPr/>
        <a:lstStyle/>
        <a:p>
          <a:endParaRPr lang="en-US"/>
        </a:p>
      </dgm:t>
    </dgm:pt>
    <dgm:pt modelId="{C57CFD11-D957-4E9E-99D2-E05E5D80F2BA}">
      <dgm:prSet/>
      <dgm:spPr/>
      <dgm:t>
        <a:bodyPr/>
        <a:lstStyle/>
        <a:p>
          <a:r>
            <a:rPr lang="en-US" dirty="0"/>
            <a:t>Regardless of actual time spent in jail</a:t>
          </a:r>
        </a:p>
      </dgm:t>
    </dgm:pt>
    <dgm:pt modelId="{BE7E66B1-01C6-49A7-97DB-498C4B0C6562}" type="parTrans" cxnId="{205485AC-B5E1-4607-A96E-A848D83519AF}">
      <dgm:prSet/>
      <dgm:spPr/>
      <dgm:t>
        <a:bodyPr/>
        <a:lstStyle/>
        <a:p>
          <a:endParaRPr lang="en-US"/>
        </a:p>
      </dgm:t>
    </dgm:pt>
    <dgm:pt modelId="{B748E9FC-906B-452B-8349-282787AB20CA}" type="sibTrans" cxnId="{205485AC-B5E1-4607-A96E-A848D83519AF}">
      <dgm:prSet/>
      <dgm:spPr/>
      <dgm:t>
        <a:bodyPr/>
        <a:lstStyle/>
        <a:p>
          <a:endParaRPr lang="en-US"/>
        </a:p>
      </dgm:t>
    </dgm:pt>
    <dgm:pt modelId="{22CFC3C2-B975-489F-9382-69D60CEB407C}">
      <dgm:prSet/>
      <dgm:spPr/>
      <dgm:t>
        <a:bodyPr/>
        <a:lstStyle/>
        <a:p>
          <a:r>
            <a:rPr lang="en-US" dirty="0"/>
            <a:t>Suspended sentence = Sentence</a:t>
          </a:r>
        </a:p>
      </dgm:t>
    </dgm:pt>
    <dgm:pt modelId="{6E9BC8F2-9184-4C00-8888-DDF588430544}" type="parTrans" cxnId="{AFCC1F76-B002-4C38-83D8-0158C136CD15}">
      <dgm:prSet/>
      <dgm:spPr/>
      <dgm:t>
        <a:bodyPr/>
        <a:lstStyle/>
        <a:p>
          <a:endParaRPr lang="en-US"/>
        </a:p>
      </dgm:t>
    </dgm:pt>
    <dgm:pt modelId="{77EEE2CB-4E68-47AF-8645-96DEFE6DAEC7}" type="sibTrans" cxnId="{AFCC1F76-B002-4C38-83D8-0158C136CD15}">
      <dgm:prSet/>
      <dgm:spPr/>
      <dgm:t>
        <a:bodyPr/>
        <a:lstStyle/>
        <a:p>
          <a:endParaRPr lang="en-US"/>
        </a:p>
      </dgm:t>
    </dgm:pt>
    <dgm:pt modelId="{79284437-F1EE-47AA-80AF-9356964E9232}" type="pres">
      <dgm:prSet presAssocID="{A2781325-6669-49E2-BFF7-AA2549DC6A96}" presName="root" presStyleCnt="0">
        <dgm:presLayoutVars>
          <dgm:dir/>
          <dgm:resizeHandles val="exact"/>
        </dgm:presLayoutVars>
      </dgm:prSet>
      <dgm:spPr/>
    </dgm:pt>
    <dgm:pt modelId="{DA09C067-4DDF-4A72-82FB-46D64C1F9555}" type="pres">
      <dgm:prSet presAssocID="{C20CE129-0B0C-47F6-A7BC-3F3C8147B0D7}" presName="compNode" presStyleCnt="0"/>
      <dgm:spPr/>
    </dgm:pt>
    <dgm:pt modelId="{D7CA2787-8511-415C-94AB-DA10AECDDC31}" type="pres">
      <dgm:prSet presAssocID="{C20CE129-0B0C-47F6-A7BC-3F3C8147B0D7}" presName="bgRect" presStyleLbl="bgShp" presStyleIdx="0" presStyleCnt="4"/>
      <dgm:spPr/>
    </dgm:pt>
    <dgm:pt modelId="{47E4AE13-2FD9-4A69-9495-9A7D6939B1EC}" type="pres">
      <dgm:prSet presAssocID="{C20CE129-0B0C-47F6-A7BC-3F3C8147B0D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4732F631-1B05-4C73-93DC-DEB6A0719E66}" type="pres">
      <dgm:prSet presAssocID="{C20CE129-0B0C-47F6-A7BC-3F3C8147B0D7}" presName="spaceRect" presStyleCnt="0"/>
      <dgm:spPr/>
    </dgm:pt>
    <dgm:pt modelId="{3948CB1C-0564-4930-97D3-EE8831C04B5F}" type="pres">
      <dgm:prSet presAssocID="{C20CE129-0B0C-47F6-A7BC-3F3C8147B0D7}" presName="parTx" presStyleLbl="revTx" presStyleIdx="0" presStyleCnt="4">
        <dgm:presLayoutVars>
          <dgm:chMax val="0"/>
          <dgm:chPref val="0"/>
        </dgm:presLayoutVars>
      </dgm:prSet>
      <dgm:spPr/>
    </dgm:pt>
    <dgm:pt modelId="{C9B3B3BD-AC2D-400F-9FD6-661C4DB72395}" type="pres">
      <dgm:prSet presAssocID="{95C4FAC7-2D28-4479-8CDC-0277CBD8485F}" presName="sibTrans" presStyleCnt="0"/>
      <dgm:spPr/>
    </dgm:pt>
    <dgm:pt modelId="{546B3160-1D8D-4190-9239-AF85E5C1CAD8}" type="pres">
      <dgm:prSet presAssocID="{D88CDD50-CEA7-4C50-9D08-9BD047015A03}" presName="compNode" presStyleCnt="0"/>
      <dgm:spPr/>
    </dgm:pt>
    <dgm:pt modelId="{FB31D586-1E1B-4093-A3B3-E81078B3814D}" type="pres">
      <dgm:prSet presAssocID="{D88CDD50-CEA7-4C50-9D08-9BD047015A03}" presName="bgRect" presStyleLbl="bgShp" presStyleIdx="1" presStyleCnt="4"/>
      <dgm:spPr/>
    </dgm:pt>
    <dgm:pt modelId="{D63D74D6-FDDF-4AF6-A213-00BE23EBDC53}" type="pres">
      <dgm:prSet presAssocID="{D88CDD50-CEA7-4C50-9D08-9BD047015A0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lippery"/>
        </a:ext>
      </dgm:extLst>
    </dgm:pt>
    <dgm:pt modelId="{DA2C09A1-64D2-4107-AA54-C10313142CF9}" type="pres">
      <dgm:prSet presAssocID="{D88CDD50-CEA7-4C50-9D08-9BD047015A03}" presName="spaceRect" presStyleCnt="0"/>
      <dgm:spPr/>
    </dgm:pt>
    <dgm:pt modelId="{732437B7-5987-4CCF-A746-D3A62391B045}" type="pres">
      <dgm:prSet presAssocID="{D88CDD50-CEA7-4C50-9D08-9BD047015A03}" presName="parTx" presStyleLbl="revTx" presStyleIdx="1" presStyleCnt="4">
        <dgm:presLayoutVars>
          <dgm:chMax val="0"/>
          <dgm:chPref val="0"/>
        </dgm:presLayoutVars>
      </dgm:prSet>
      <dgm:spPr/>
    </dgm:pt>
    <dgm:pt modelId="{86ABE1F1-CF63-4F4D-8241-FB88D89D64BD}" type="pres">
      <dgm:prSet presAssocID="{9CAD62CD-6B55-4A53-B6D0-4462DCC604BB}" presName="sibTrans" presStyleCnt="0"/>
      <dgm:spPr/>
    </dgm:pt>
    <dgm:pt modelId="{F81329B0-5263-4742-BDF6-0BD2EE76E087}" type="pres">
      <dgm:prSet presAssocID="{C57CFD11-D957-4E9E-99D2-E05E5D80F2BA}" presName="compNode" presStyleCnt="0"/>
      <dgm:spPr/>
    </dgm:pt>
    <dgm:pt modelId="{D9D2240B-D8BD-4153-9D36-D1E2E9EC5EF4}" type="pres">
      <dgm:prSet presAssocID="{C57CFD11-D957-4E9E-99D2-E05E5D80F2BA}" presName="bgRect" presStyleLbl="bgShp" presStyleIdx="2" presStyleCnt="4"/>
      <dgm:spPr/>
    </dgm:pt>
    <dgm:pt modelId="{3F9F037A-A069-4D7C-9A2F-CD873AC6D433}" type="pres">
      <dgm:prSet presAssocID="{C57CFD11-D957-4E9E-99D2-E05E5D80F2B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cuffs"/>
        </a:ext>
      </dgm:extLst>
    </dgm:pt>
    <dgm:pt modelId="{E93172A7-42A8-4BA1-958C-688F21439B9B}" type="pres">
      <dgm:prSet presAssocID="{C57CFD11-D957-4E9E-99D2-E05E5D80F2BA}" presName="spaceRect" presStyleCnt="0"/>
      <dgm:spPr/>
    </dgm:pt>
    <dgm:pt modelId="{D229E081-E007-4283-A459-7A3F0983AD36}" type="pres">
      <dgm:prSet presAssocID="{C57CFD11-D957-4E9E-99D2-E05E5D80F2BA}" presName="parTx" presStyleLbl="revTx" presStyleIdx="2" presStyleCnt="4">
        <dgm:presLayoutVars>
          <dgm:chMax val="0"/>
          <dgm:chPref val="0"/>
        </dgm:presLayoutVars>
      </dgm:prSet>
      <dgm:spPr/>
    </dgm:pt>
    <dgm:pt modelId="{A7BE4162-6C07-4D3B-9A30-3CEE21969CE5}" type="pres">
      <dgm:prSet presAssocID="{B748E9FC-906B-452B-8349-282787AB20CA}" presName="sibTrans" presStyleCnt="0"/>
      <dgm:spPr/>
    </dgm:pt>
    <dgm:pt modelId="{6A4785B7-6087-4E45-A4E9-A4FB025F9D8D}" type="pres">
      <dgm:prSet presAssocID="{22CFC3C2-B975-489F-9382-69D60CEB407C}" presName="compNode" presStyleCnt="0"/>
      <dgm:spPr/>
    </dgm:pt>
    <dgm:pt modelId="{E3C1D47B-CBB5-4235-A581-0DB6725F843B}" type="pres">
      <dgm:prSet presAssocID="{22CFC3C2-B975-489F-9382-69D60CEB407C}" presName="bgRect" presStyleLbl="bgShp" presStyleIdx="3" presStyleCnt="4"/>
      <dgm:spPr/>
    </dgm:pt>
    <dgm:pt modelId="{D65EFA36-598D-4382-910B-E4EB18BFF86C}" type="pres">
      <dgm:prSet presAssocID="{22CFC3C2-B975-489F-9382-69D60CEB407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ose"/>
        </a:ext>
      </dgm:extLst>
    </dgm:pt>
    <dgm:pt modelId="{71108586-D0D9-46EC-864D-8DBB6DD4DDD8}" type="pres">
      <dgm:prSet presAssocID="{22CFC3C2-B975-489F-9382-69D60CEB407C}" presName="spaceRect" presStyleCnt="0"/>
      <dgm:spPr/>
    </dgm:pt>
    <dgm:pt modelId="{894B443D-5FD5-488F-976C-EC555D90243B}" type="pres">
      <dgm:prSet presAssocID="{22CFC3C2-B975-489F-9382-69D60CEB407C}" presName="parTx" presStyleLbl="revTx" presStyleIdx="3" presStyleCnt="4">
        <dgm:presLayoutVars>
          <dgm:chMax val="0"/>
          <dgm:chPref val="0"/>
        </dgm:presLayoutVars>
      </dgm:prSet>
      <dgm:spPr/>
    </dgm:pt>
  </dgm:ptLst>
  <dgm:cxnLst>
    <dgm:cxn modelId="{005DB711-8F8A-4786-BA9A-42FEA01BD954}" type="presOf" srcId="{22CFC3C2-B975-489F-9382-69D60CEB407C}" destId="{894B443D-5FD5-488F-976C-EC555D90243B}" srcOrd="0" destOrd="0" presId="urn:microsoft.com/office/officeart/2018/2/layout/IconVerticalSolidList"/>
    <dgm:cxn modelId="{E59AFD20-7D22-4ACC-8DAD-4C64DA4757FD}" type="presOf" srcId="{C20CE129-0B0C-47F6-A7BC-3F3C8147B0D7}" destId="{3948CB1C-0564-4930-97D3-EE8831C04B5F}" srcOrd="0" destOrd="0" presId="urn:microsoft.com/office/officeart/2018/2/layout/IconVerticalSolidList"/>
    <dgm:cxn modelId="{6E616136-E116-4A12-BDE9-E6CE54B9DDC3}" srcId="{A2781325-6669-49E2-BFF7-AA2549DC6A96}" destId="{C20CE129-0B0C-47F6-A7BC-3F3C8147B0D7}" srcOrd="0" destOrd="0" parTransId="{74578226-0516-48DD-8BE3-C0B4803D6AC3}" sibTransId="{95C4FAC7-2D28-4479-8CDC-0277CBD8485F}"/>
    <dgm:cxn modelId="{4900843F-6460-4398-828B-27F6CD7011E6}" srcId="{A2781325-6669-49E2-BFF7-AA2549DC6A96}" destId="{D88CDD50-CEA7-4C50-9D08-9BD047015A03}" srcOrd="1" destOrd="0" parTransId="{86E83E2E-7B53-4DBF-9F39-997DF445B66B}" sibTransId="{9CAD62CD-6B55-4A53-B6D0-4462DCC604BB}"/>
    <dgm:cxn modelId="{AFCC1F76-B002-4C38-83D8-0158C136CD15}" srcId="{A2781325-6669-49E2-BFF7-AA2549DC6A96}" destId="{22CFC3C2-B975-489F-9382-69D60CEB407C}" srcOrd="3" destOrd="0" parTransId="{6E9BC8F2-9184-4C00-8888-DDF588430544}" sibTransId="{77EEE2CB-4E68-47AF-8645-96DEFE6DAEC7}"/>
    <dgm:cxn modelId="{FFC78D91-0D74-4064-B976-2CEE9E56EA54}" type="presOf" srcId="{C57CFD11-D957-4E9E-99D2-E05E5D80F2BA}" destId="{D229E081-E007-4283-A459-7A3F0983AD36}" srcOrd="0" destOrd="0" presId="urn:microsoft.com/office/officeart/2018/2/layout/IconVerticalSolidList"/>
    <dgm:cxn modelId="{67024FA3-7577-44BD-818D-689DF851051D}" type="presOf" srcId="{D88CDD50-CEA7-4C50-9D08-9BD047015A03}" destId="{732437B7-5987-4CCF-A746-D3A62391B045}" srcOrd="0" destOrd="0" presId="urn:microsoft.com/office/officeart/2018/2/layout/IconVerticalSolidList"/>
    <dgm:cxn modelId="{F641E3A5-BDC2-4909-9EDF-8B2321C331A9}" type="presOf" srcId="{A2781325-6669-49E2-BFF7-AA2549DC6A96}" destId="{79284437-F1EE-47AA-80AF-9356964E9232}" srcOrd="0" destOrd="0" presId="urn:microsoft.com/office/officeart/2018/2/layout/IconVerticalSolidList"/>
    <dgm:cxn modelId="{205485AC-B5E1-4607-A96E-A848D83519AF}" srcId="{A2781325-6669-49E2-BFF7-AA2549DC6A96}" destId="{C57CFD11-D957-4E9E-99D2-E05E5D80F2BA}" srcOrd="2" destOrd="0" parTransId="{BE7E66B1-01C6-49A7-97DB-498C4B0C6562}" sibTransId="{B748E9FC-906B-452B-8349-282787AB20CA}"/>
    <dgm:cxn modelId="{CB01EF2C-CF70-4749-AB7A-67CDD32D5B88}" type="presParOf" srcId="{79284437-F1EE-47AA-80AF-9356964E9232}" destId="{DA09C067-4DDF-4A72-82FB-46D64C1F9555}" srcOrd="0" destOrd="0" presId="urn:microsoft.com/office/officeart/2018/2/layout/IconVerticalSolidList"/>
    <dgm:cxn modelId="{9265AB0F-C478-4E97-9704-F5917C9E4A2D}" type="presParOf" srcId="{DA09C067-4DDF-4A72-82FB-46D64C1F9555}" destId="{D7CA2787-8511-415C-94AB-DA10AECDDC31}" srcOrd="0" destOrd="0" presId="urn:microsoft.com/office/officeart/2018/2/layout/IconVerticalSolidList"/>
    <dgm:cxn modelId="{6C07A608-3EFC-419C-94FE-34EDB7889766}" type="presParOf" srcId="{DA09C067-4DDF-4A72-82FB-46D64C1F9555}" destId="{47E4AE13-2FD9-4A69-9495-9A7D6939B1EC}" srcOrd="1" destOrd="0" presId="urn:microsoft.com/office/officeart/2018/2/layout/IconVerticalSolidList"/>
    <dgm:cxn modelId="{CD64E915-4197-4506-AC20-B39F5F81A9CF}" type="presParOf" srcId="{DA09C067-4DDF-4A72-82FB-46D64C1F9555}" destId="{4732F631-1B05-4C73-93DC-DEB6A0719E66}" srcOrd="2" destOrd="0" presId="urn:microsoft.com/office/officeart/2018/2/layout/IconVerticalSolidList"/>
    <dgm:cxn modelId="{E9EA02E4-31C3-4EB4-82E6-248DA4FF0711}" type="presParOf" srcId="{DA09C067-4DDF-4A72-82FB-46D64C1F9555}" destId="{3948CB1C-0564-4930-97D3-EE8831C04B5F}" srcOrd="3" destOrd="0" presId="urn:microsoft.com/office/officeart/2018/2/layout/IconVerticalSolidList"/>
    <dgm:cxn modelId="{DBB195E3-478D-4B52-9C8E-40FC94B1F24D}" type="presParOf" srcId="{79284437-F1EE-47AA-80AF-9356964E9232}" destId="{C9B3B3BD-AC2D-400F-9FD6-661C4DB72395}" srcOrd="1" destOrd="0" presId="urn:microsoft.com/office/officeart/2018/2/layout/IconVerticalSolidList"/>
    <dgm:cxn modelId="{34EC06DB-46AE-49FC-9AB0-6C56FFEE0FAC}" type="presParOf" srcId="{79284437-F1EE-47AA-80AF-9356964E9232}" destId="{546B3160-1D8D-4190-9239-AF85E5C1CAD8}" srcOrd="2" destOrd="0" presId="urn:microsoft.com/office/officeart/2018/2/layout/IconVerticalSolidList"/>
    <dgm:cxn modelId="{4AFA4735-A5FD-4B7C-91F9-EC75933D8781}" type="presParOf" srcId="{546B3160-1D8D-4190-9239-AF85E5C1CAD8}" destId="{FB31D586-1E1B-4093-A3B3-E81078B3814D}" srcOrd="0" destOrd="0" presId="urn:microsoft.com/office/officeart/2018/2/layout/IconVerticalSolidList"/>
    <dgm:cxn modelId="{D60BB7EF-9AAA-4564-8C18-F5E5CF8BC634}" type="presParOf" srcId="{546B3160-1D8D-4190-9239-AF85E5C1CAD8}" destId="{D63D74D6-FDDF-4AF6-A213-00BE23EBDC53}" srcOrd="1" destOrd="0" presId="urn:microsoft.com/office/officeart/2018/2/layout/IconVerticalSolidList"/>
    <dgm:cxn modelId="{D90B6BA0-FB24-4780-BB54-D3C2B25D3FAD}" type="presParOf" srcId="{546B3160-1D8D-4190-9239-AF85E5C1CAD8}" destId="{DA2C09A1-64D2-4107-AA54-C10313142CF9}" srcOrd="2" destOrd="0" presId="urn:microsoft.com/office/officeart/2018/2/layout/IconVerticalSolidList"/>
    <dgm:cxn modelId="{B624CB4E-1539-4B8F-9E9A-AB8CB542BE3E}" type="presParOf" srcId="{546B3160-1D8D-4190-9239-AF85E5C1CAD8}" destId="{732437B7-5987-4CCF-A746-D3A62391B045}" srcOrd="3" destOrd="0" presId="urn:microsoft.com/office/officeart/2018/2/layout/IconVerticalSolidList"/>
    <dgm:cxn modelId="{9C5225CC-0097-4EB8-B215-4B8DBE22254E}" type="presParOf" srcId="{79284437-F1EE-47AA-80AF-9356964E9232}" destId="{86ABE1F1-CF63-4F4D-8241-FB88D89D64BD}" srcOrd="3" destOrd="0" presId="urn:microsoft.com/office/officeart/2018/2/layout/IconVerticalSolidList"/>
    <dgm:cxn modelId="{FCE15610-E9A1-4CD0-9548-917099CB646F}" type="presParOf" srcId="{79284437-F1EE-47AA-80AF-9356964E9232}" destId="{F81329B0-5263-4742-BDF6-0BD2EE76E087}" srcOrd="4" destOrd="0" presId="urn:microsoft.com/office/officeart/2018/2/layout/IconVerticalSolidList"/>
    <dgm:cxn modelId="{00CE0CC1-2302-4D7F-9077-65E423DCEE08}" type="presParOf" srcId="{F81329B0-5263-4742-BDF6-0BD2EE76E087}" destId="{D9D2240B-D8BD-4153-9D36-D1E2E9EC5EF4}" srcOrd="0" destOrd="0" presId="urn:microsoft.com/office/officeart/2018/2/layout/IconVerticalSolidList"/>
    <dgm:cxn modelId="{6C76244A-013C-40D2-8468-2709B84323F6}" type="presParOf" srcId="{F81329B0-5263-4742-BDF6-0BD2EE76E087}" destId="{3F9F037A-A069-4D7C-9A2F-CD873AC6D433}" srcOrd="1" destOrd="0" presId="urn:microsoft.com/office/officeart/2018/2/layout/IconVerticalSolidList"/>
    <dgm:cxn modelId="{3F20671F-D00E-429E-A4AF-1E9719F2C817}" type="presParOf" srcId="{F81329B0-5263-4742-BDF6-0BD2EE76E087}" destId="{E93172A7-42A8-4BA1-958C-688F21439B9B}" srcOrd="2" destOrd="0" presId="urn:microsoft.com/office/officeart/2018/2/layout/IconVerticalSolidList"/>
    <dgm:cxn modelId="{B2592D27-EDA8-4B40-A729-1DBA4EFB1560}" type="presParOf" srcId="{F81329B0-5263-4742-BDF6-0BD2EE76E087}" destId="{D229E081-E007-4283-A459-7A3F0983AD36}" srcOrd="3" destOrd="0" presId="urn:microsoft.com/office/officeart/2018/2/layout/IconVerticalSolidList"/>
    <dgm:cxn modelId="{762589D5-A289-4950-A6E3-8CF64260BE87}" type="presParOf" srcId="{79284437-F1EE-47AA-80AF-9356964E9232}" destId="{A7BE4162-6C07-4D3B-9A30-3CEE21969CE5}" srcOrd="5" destOrd="0" presId="urn:microsoft.com/office/officeart/2018/2/layout/IconVerticalSolidList"/>
    <dgm:cxn modelId="{A74BB60C-3AE3-41FD-9200-C8451A6F3703}" type="presParOf" srcId="{79284437-F1EE-47AA-80AF-9356964E9232}" destId="{6A4785B7-6087-4E45-A4E9-A4FB025F9D8D}" srcOrd="6" destOrd="0" presId="urn:microsoft.com/office/officeart/2018/2/layout/IconVerticalSolidList"/>
    <dgm:cxn modelId="{1C032792-E3FF-4797-B922-9DEBF5FC21BB}" type="presParOf" srcId="{6A4785B7-6087-4E45-A4E9-A4FB025F9D8D}" destId="{E3C1D47B-CBB5-4235-A581-0DB6725F843B}" srcOrd="0" destOrd="0" presId="urn:microsoft.com/office/officeart/2018/2/layout/IconVerticalSolidList"/>
    <dgm:cxn modelId="{2EEF476C-50ED-44EB-8C45-B0ADEA944B6A}" type="presParOf" srcId="{6A4785B7-6087-4E45-A4E9-A4FB025F9D8D}" destId="{D65EFA36-598D-4382-910B-E4EB18BFF86C}" srcOrd="1" destOrd="0" presId="urn:microsoft.com/office/officeart/2018/2/layout/IconVerticalSolidList"/>
    <dgm:cxn modelId="{C093FD34-E5F9-4437-A67D-356244B916FF}" type="presParOf" srcId="{6A4785B7-6087-4E45-A4E9-A4FB025F9D8D}" destId="{71108586-D0D9-46EC-864D-8DBB6DD4DDD8}" srcOrd="2" destOrd="0" presId="urn:microsoft.com/office/officeart/2018/2/layout/IconVerticalSolidList"/>
    <dgm:cxn modelId="{004E8083-EC80-4064-997E-F720E377517F}" type="presParOf" srcId="{6A4785B7-6087-4E45-A4E9-A4FB025F9D8D}" destId="{894B443D-5FD5-488F-976C-EC555D90243B}"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5F7F82-1CAC-4088-851C-1752EC6CD44A}" type="doc">
      <dgm:prSet loTypeId="urn:microsoft.com/office/officeart/2018/5/layout/IconCircleLabelList" loCatId="icon" qsTypeId="urn:microsoft.com/office/officeart/2005/8/quickstyle/simple4" qsCatId="simple" csTypeId="urn:microsoft.com/office/officeart/2018/5/colors/Iconchunking_neutralicon_colorful1" csCatId="colorful" phldr="1"/>
      <dgm:spPr/>
      <dgm:t>
        <a:bodyPr/>
        <a:lstStyle/>
        <a:p>
          <a:endParaRPr lang="en-US"/>
        </a:p>
      </dgm:t>
    </dgm:pt>
    <dgm:pt modelId="{F50752F8-A7C1-4203-B19E-FE3AD6C9E129}">
      <dgm:prSet/>
      <dgm:spPr/>
      <dgm:t>
        <a:bodyPr/>
        <a:lstStyle/>
        <a:p>
          <a:pPr>
            <a:defRPr cap="all"/>
          </a:pPr>
          <a:r>
            <a:rPr lang="en-US" dirty="0"/>
            <a:t>Any Indictable CIMT committed AFTER five years of LAWFUL ADMISSION then one free CIMT crime</a:t>
          </a:r>
        </a:p>
      </dgm:t>
    </dgm:pt>
    <dgm:pt modelId="{5E25A01A-88FC-4A37-B14B-AAD09F945535}" type="parTrans" cxnId="{04C85934-C108-44C1-8743-E80B923DC149}">
      <dgm:prSet/>
      <dgm:spPr/>
      <dgm:t>
        <a:bodyPr/>
        <a:lstStyle/>
        <a:p>
          <a:endParaRPr lang="en-US"/>
        </a:p>
      </dgm:t>
    </dgm:pt>
    <dgm:pt modelId="{7C518B10-43BD-4A60-AF77-0E2C59D97BFF}" type="sibTrans" cxnId="{04C85934-C108-44C1-8743-E80B923DC149}">
      <dgm:prSet/>
      <dgm:spPr/>
      <dgm:t>
        <a:bodyPr/>
        <a:lstStyle/>
        <a:p>
          <a:endParaRPr lang="en-US"/>
        </a:p>
      </dgm:t>
    </dgm:pt>
    <dgm:pt modelId="{D410B423-049C-4728-BB94-5E61C3F60F85}">
      <dgm:prSet/>
      <dgm:spPr/>
      <dgm:t>
        <a:bodyPr/>
        <a:lstStyle/>
        <a:p>
          <a:pPr>
            <a:defRPr cap="all"/>
          </a:pPr>
          <a:r>
            <a:rPr lang="en-US" dirty="0"/>
            <a:t>HOWEVER: Not applicable to AF’s </a:t>
          </a:r>
        </a:p>
      </dgm:t>
    </dgm:pt>
    <dgm:pt modelId="{0C39ADB7-6B84-471E-8F73-782FD7C8D809}" type="parTrans" cxnId="{54FDCB25-5D6A-4858-89C9-9B41F16C848A}">
      <dgm:prSet/>
      <dgm:spPr/>
      <dgm:t>
        <a:bodyPr/>
        <a:lstStyle/>
        <a:p>
          <a:endParaRPr lang="en-US"/>
        </a:p>
      </dgm:t>
    </dgm:pt>
    <dgm:pt modelId="{0B917B66-2BE3-4CD8-A7A6-C3CDB4901E03}" type="sibTrans" cxnId="{54FDCB25-5D6A-4858-89C9-9B41F16C848A}">
      <dgm:prSet/>
      <dgm:spPr/>
      <dgm:t>
        <a:bodyPr/>
        <a:lstStyle/>
        <a:p>
          <a:endParaRPr lang="en-US"/>
        </a:p>
      </dgm:t>
    </dgm:pt>
    <dgm:pt modelId="{B2A9F34E-72D5-4CC4-BF9A-58D138A4607E}" type="pres">
      <dgm:prSet presAssocID="{4A5F7F82-1CAC-4088-851C-1752EC6CD44A}" presName="root" presStyleCnt="0">
        <dgm:presLayoutVars>
          <dgm:dir/>
          <dgm:resizeHandles val="exact"/>
        </dgm:presLayoutVars>
      </dgm:prSet>
      <dgm:spPr/>
    </dgm:pt>
    <dgm:pt modelId="{60C3E4C3-04AC-4C29-860C-B96AD85AF434}" type="pres">
      <dgm:prSet presAssocID="{F50752F8-A7C1-4203-B19E-FE3AD6C9E129}" presName="compNode" presStyleCnt="0"/>
      <dgm:spPr/>
    </dgm:pt>
    <dgm:pt modelId="{7A4990E2-082A-4CAD-B85A-78B84B42EF58}" type="pres">
      <dgm:prSet presAssocID="{F50752F8-A7C1-4203-B19E-FE3AD6C9E129}" presName="iconBgRect" presStyleLbl="bgShp" presStyleIdx="0" presStyleCnt="2"/>
      <dgm:spPr/>
    </dgm:pt>
    <dgm:pt modelId="{A0AD7469-55C9-4742-9247-A3A6E119ED9F}" type="pres">
      <dgm:prSet presAssocID="{F50752F8-A7C1-4203-B19E-FE3AD6C9E12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andcuffs"/>
        </a:ext>
      </dgm:extLst>
    </dgm:pt>
    <dgm:pt modelId="{A5820047-E10E-4AC2-8E76-94E9339A26E9}" type="pres">
      <dgm:prSet presAssocID="{F50752F8-A7C1-4203-B19E-FE3AD6C9E129}" presName="spaceRect" presStyleCnt="0"/>
      <dgm:spPr/>
    </dgm:pt>
    <dgm:pt modelId="{22E1B39A-F381-4BFC-931A-A8C0CDF79223}" type="pres">
      <dgm:prSet presAssocID="{F50752F8-A7C1-4203-B19E-FE3AD6C9E129}" presName="textRect" presStyleLbl="revTx" presStyleIdx="0" presStyleCnt="2">
        <dgm:presLayoutVars>
          <dgm:chMax val="1"/>
          <dgm:chPref val="1"/>
        </dgm:presLayoutVars>
      </dgm:prSet>
      <dgm:spPr/>
    </dgm:pt>
    <dgm:pt modelId="{AC670414-B115-43B1-928F-2ECEBCF31713}" type="pres">
      <dgm:prSet presAssocID="{7C518B10-43BD-4A60-AF77-0E2C59D97BFF}" presName="sibTrans" presStyleCnt="0"/>
      <dgm:spPr/>
    </dgm:pt>
    <dgm:pt modelId="{9BCC4E26-3E54-4AA9-B3B1-ED33B6980967}" type="pres">
      <dgm:prSet presAssocID="{D410B423-049C-4728-BB94-5E61C3F60F85}" presName="compNode" presStyleCnt="0"/>
      <dgm:spPr/>
    </dgm:pt>
    <dgm:pt modelId="{A0836557-811D-4A71-9E85-7D4869FEE1D5}" type="pres">
      <dgm:prSet presAssocID="{D410B423-049C-4728-BB94-5E61C3F60F85}" presName="iconBgRect" presStyleLbl="bgShp" presStyleIdx="1" presStyleCnt="2"/>
      <dgm:spPr/>
    </dgm:pt>
    <dgm:pt modelId="{2200978B-E762-4C13-A812-0E38C411D53F}" type="pres">
      <dgm:prSet presAssocID="{D410B423-049C-4728-BB94-5E61C3F60F8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96F2926F-1EB0-494F-8271-0648199E19C1}" type="pres">
      <dgm:prSet presAssocID="{D410B423-049C-4728-BB94-5E61C3F60F85}" presName="spaceRect" presStyleCnt="0"/>
      <dgm:spPr/>
    </dgm:pt>
    <dgm:pt modelId="{C2391891-8FDF-437E-AB47-49992F92607D}" type="pres">
      <dgm:prSet presAssocID="{D410B423-049C-4728-BB94-5E61C3F60F85}" presName="textRect" presStyleLbl="revTx" presStyleIdx="1" presStyleCnt="2">
        <dgm:presLayoutVars>
          <dgm:chMax val="1"/>
          <dgm:chPref val="1"/>
        </dgm:presLayoutVars>
      </dgm:prSet>
      <dgm:spPr/>
    </dgm:pt>
  </dgm:ptLst>
  <dgm:cxnLst>
    <dgm:cxn modelId="{54FDCB25-5D6A-4858-89C9-9B41F16C848A}" srcId="{4A5F7F82-1CAC-4088-851C-1752EC6CD44A}" destId="{D410B423-049C-4728-BB94-5E61C3F60F85}" srcOrd="1" destOrd="0" parTransId="{0C39ADB7-6B84-471E-8F73-782FD7C8D809}" sibTransId="{0B917B66-2BE3-4CD8-A7A6-C3CDB4901E03}"/>
    <dgm:cxn modelId="{04C85934-C108-44C1-8743-E80B923DC149}" srcId="{4A5F7F82-1CAC-4088-851C-1752EC6CD44A}" destId="{F50752F8-A7C1-4203-B19E-FE3AD6C9E129}" srcOrd="0" destOrd="0" parTransId="{5E25A01A-88FC-4A37-B14B-AAD09F945535}" sibTransId="{7C518B10-43BD-4A60-AF77-0E2C59D97BFF}"/>
    <dgm:cxn modelId="{C674E95E-D709-41C5-848E-48D91852DF36}" type="presOf" srcId="{D410B423-049C-4728-BB94-5E61C3F60F85}" destId="{C2391891-8FDF-437E-AB47-49992F92607D}" srcOrd="0" destOrd="0" presId="urn:microsoft.com/office/officeart/2018/5/layout/IconCircleLabelList"/>
    <dgm:cxn modelId="{40A36167-03BB-4A69-BBD7-3C2262D11CB3}" type="presOf" srcId="{4A5F7F82-1CAC-4088-851C-1752EC6CD44A}" destId="{B2A9F34E-72D5-4CC4-BF9A-58D138A4607E}" srcOrd="0" destOrd="0" presId="urn:microsoft.com/office/officeart/2018/5/layout/IconCircleLabelList"/>
    <dgm:cxn modelId="{7B8CAAC1-FCA3-4403-AA44-419E7BF764D0}" type="presOf" srcId="{F50752F8-A7C1-4203-B19E-FE3AD6C9E129}" destId="{22E1B39A-F381-4BFC-931A-A8C0CDF79223}" srcOrd="0" destOrd="0" presId="urn:microsoft.com/office/officeart/2018/5/layout/IconCircleLabelList"/>
    <dgm:cxn modelId="{A858DA0A-D3B7-4EBC-BE83-17309A60DEA1}" type="presParOf" srcId="{B2A9F34E-72D5-4CC4-BF9A-58D138A4607E}" destId="{60C3E4C3-04AC-4C29-860C-B96AD85AF434}" srcOrd="0" destOrd="0" presId="urn:microsoft.com/office/officeart/2018/5/layout/IconCircleLabelList"/>
    <dgm:cxn modelId="{8D44F685-4758-43F7-A912-74F98B23464F}" type="presParOf" srcId="{60C3E4C3-04AC-4C29-860C-B96AD85AF434}" destId="{7A4990E2-082A-4CAD-B85A-78B84B42EF58}" srcOrd="0" destOrd="0" presId="urn:microsoft.com/office/officeart/2018/5/layout/IconCircleLabelList"/>
    <dgm:cxn modelId="{A3BC189C-9993-4BEC-85D5-D30125FD6BB4}" type="presParOf" srcId="{60C3E4C3-04AC-4C29-860C-B96AD85AF434}" destId="{A0AD7469-55C9-4742-9247-A3A6E119ED9F}" srcOrd="1" destOrd="0" presId="urn:microsoft.com/office/officeart/2018/5/layout/IconCircleLabelList"/>
    <dgm:cxn modelId="{2DC57575-D1F1-422C-952C-1D300E1D1E07}" type="presParOf" srcId="{60C3E4C3-04AC-4C29-860C-B96AD85AF434}" destId="{A5820047-E10E-4AC2-8E76-94E9339A26E9}" srcOrd="2" destOrd="0" presId="urn:microsoft.com/office/officeart/2018/5/layout/IconCircleLabelList"/>
    <dgm:cxn modelId="{EE21FC31-8E7A-408E-A255-4417BD9CF9E9}" type="presParOf" srcId="{60C3E4C3-04AC-4C29-860C-B96AD85AF434}" destId="{22E1B39A-F381-4BFC-931A-A8C0CDF79223}" srcOrd="3" destOrd="0" presId="urn:microsoft.com/office/officeart/2018/5/layout/IconCircleLabelList"/>
    <dgm:cxn modelId="{D1206C01-51C4-4929-A37F-4A49A048024E}" type="presParOf" srcId="{B2A9F34E-72D5-4CC4-BF9A-58D138A4607E}" destId="{AC670414-B115-43B1-928F-2ECEBCF31713}" srcOrd="1" destOrd="0" presId="urn:microsoft.com/office/officeart/2018/5/layout/IconCircleLabelList"/>
    <dgm:cxn modelId="{943C6A4F-54AD-460E-A8CB-E4E4D588A41D}" type="presParOf" srcId="{B2A9F34E-72D5-4CC4-BF9A-58D138A4607E}" destId="{9BCC4E26-3E54-4AA9-B3B1-ED33B6980967}" srcOrd="2" destOrd="0" presId="urn:microsoft.com/office/officeart/2018/5/layout/IconCircleLabelList"/>
    <dgm:cxn modelId="{1DED6CD0-E428-40C3-9322-F2615F51E80B}" type="presParOf" srcId="{9BCC4E26-3E54-4AA9-B3B1-ED33B6980967}" destId="{A0836557-811D-4A71-9E85-7D4869FEE1D5}" srcOrd="0" destOrd="0" presId="urn:microsoft.com/office/officeart/2018/5/layout/IconCircleLabelList"/>
    <dgm:cxn modelId="{741FF706-2935-4BCF-A9B1-DDD5992CEB73}" type="presParOf" srcId="{9BCC4E26-3E54-4AA9-B3B1-ED33B6980967}" destId="{2200978B-E762-4C13-A812-0E38C411D53F}" srcOrd="1" destOrd="0" presId="urn:microsoft.com/office/officeart/2018/5/layout/IconCircleLabelList"/>
    <dgm:cxn modelId="{A1BA82F2-63AF-48D6-BA56-F0A2F48F1D01}" type="presParOf" srcId="{9BCC4E26-3E54-4AA9-B3B1-ED33B6980967}" destId="{96F2926F-1EB0-494F-8271-0648199E19C1}" srcOrd="2" destOrd="0" presId="urn:microsoft.com/office/officeart/2018/5/layout/IconCircleLabelList"/>
    <dgm:cxn modelId="{8D2AAD6C-4927-43A2-BDBA-E96B5E84343B}" type="presParOf" srcId="{9BCC4E26-3E54-4AA9-B3B1-ED33B6980967}" destId="{C2391891-8FDF-437E-AB47-49992F92607D}"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2B9A91-F449-4C4A-8F39-F10AB376C1AD}" type="doc">
      <dgm:prSet loTypeId="urn:microsoft.com/office/officeart/2005/8/layout/venn1" loCatId="relationship" qsTypeId="urn:microsoft.com/office/officeart/2005/8/quickstyle/simple1" qsCatId="simple" csTypeId="urn:microsoft.com/office/officeart/2005/8/colors/accent1_2" csCatId="accent1" phldr="1"/>
      <dgm:spPr/>
    </dgm:pt>
    <dgm:pt modelId="{BD82338F-CEB8-4E1F-AE83-DE03558B8006}">
      <dgm:prSet phldrT="[Text]" custT="1"/>
      <dgm:spPr>
        <a:ln>
          <a:solidFill>
            <a:schemeClr val="tx1"/>
          </a:solidFill>
        </a:ln>
      </dgm:spPr>
      <dgm:t>
        <a:bodyPr/>
        <a:lstStyle/>
        <a:p>
          <a:r>
            <a:rPr lang="en-US" sz="2800" dirty="0"/>
            <a:t>NJ Criminal Statute</a:t>
          </a:r>
        </a:p>
      </dgm:t>
    </dgm:pt>
    <dgm:pt modelId="{92AF773A-5AA4-4780-9C09-F76620B142D9}" type="parTrans" cxnId="{CD72E12D-5009-4A15-AF65-F07A51390863}">
      <dgm:prSet/>
      <dgm:spPr/>
      <dgm:t>
        <a:bodyPr/>
        <a:lstStyle/>
        <a:p>
          <a:endParaRPr lang="en-US"/>
        </a:p>
      </dgm:t>
    </dgm:pt>
    <dgm:pt modelId="{18B69B84-0F48-4B45-B8DA-C99CCD0D404C}" type="sibTrans" cxnId="{CD72E12D-5009-4A15-AF65-F07A51390863}">
      <dgm:prSet/>
      <dgm:spPr/>
      <dgm:t>
        <a:bodyPr/>
        <a:lstStyle/>
        <a:p>
          <a:endParaRPr lang="en-US"/>
        </a:p>
      </dgm:t>
    </dgm:pt>
    <dgm:pt modelId="{5015071A-58F9-4936-B798-8820F7801F58}">
      <dgm:prSet phldrT="[Text]" custT="1"/>
      <dgm:spPr>
        <a:ln>
          <a:solidFill>
            <a:schemeClr val="tx1"/>
          </a:solidFill>
        </a:ln>
      </dgm:spPr>
      <dgm:t>
        <a:bodyPr/>
        <a:lstStyle/>
        <a:p>
          <a:r>
            <a:rPr lang="en-US" sz="2800" dirty="0"/>
            <a:t>Federal Generic Definition</a:t>
          </a:r>
          <a:r>
            <a:rPr lang="en-US" sz="6400" dirty="0"/>
            <a:t> </a:t>
          </a:r>
        </a:p>
      </dgm:t>
    </dgm:pt>
    <dgm:pt modelId="{3EB4D008-146D-41D7-8509-BAEE59BB48AC}" type="sibTrans" cxnId="{F7A11C23-F71A-4A7E-97FC-C3CB194303C0}">
      <dgm:prSet/>
      <dgm:spPr/>
      <dgm:t>
        <a:bodyPr/>
        <a:lstStyle/>
        <a:p>
          <a:endParaRPr lang="en-US"/>
        </a:p>
      </dgm:t>
    </dgm:pt>
    <dgm:pt modelId="{81A83282-F3D3-4B69-A828-1F9CDA965B1E}" type="parTrans" cxnId="{F7A11C23-F71A-4A7E-97FC-C3CB194303C0}">
      <dgm:prSet/>
      <dgm:spPr/>
      <dgm:t>
        <a:bodyPr/>
        <a:lstStyle/>
        <a:p>
          <a:endParaRPr lang="en-US"/>
        </a:p>
      </dgm:t>
    </dgm:pt>
    <dgm:pt modelId="{449ABB29-6143-4E84-93E3-692A15BC4718}" type="pres">
      <dgm:prSet presAssocID="{A72B9A91-F449-4C4A-8F39-F10AB376C1AD}" presName="compositeShape" presStyleCnt="0">
        <dgm:presLayoutVars>
          <dgm:chMax val="7"/>
          <dgm:dir/>
          <dgm:resizeHandles val="exact"/>
        </dgm:presLayoutVars>
      </dgm:prSet>
      <dgm:spPr/>
    </dgm:pt>
    <dgm:pt modelId="{9A59CCC4-824C-4B79-98FA-08475DA094B3}" type="pres">
      <dgm:prSet presAssocID="{5015071A-58F9-4936-B798-8820F7801F58}" presName="circ1" presStyleLbl="vennNode1" presStyleIdx="0" presStyleCnt="2" custAng="0" custScaleX="180180" custLinFactNeighborX="-37776" custLinFactNeighborY="28918"/>
      <dgm:spPr/>
    </dgm:pt>
    <dgm:pt modelId="{6CFC2EFD-48D9-4522-85DE-41553AE196EE}" type="pres">
      <dgm:prSet presAssocID="{5015071A-58F9-4936-B798-8820F7801F58}" presName="circ1Tx" presStyleLbl="revTx" presStyleIdx="0" presStyleCnt="0">
        <dgm:presLayoutVars>
          <dgm:chMax val="0"/>
          <dgm:chPref val="0"/>
          <dgm:bulletEnabled val="1"/>
        </dgm:presLayoutVars>
      </dgm:prSet>
      <dgm:spPr/>
    </dgm:pt>
    <dgm:pt modelId="{18D444E9-250F-4138-8DF2-18F983DD1DCE}" type="pres">
      <dgm:prSet presAssocID="{BD82338F-CEB8-4E1F-AE83-DE03558B8006}" presName="circ2" presStyleLbl="vennNode1" presStyleIdx="1" presStyleCnt="2" custScaleX="160288" custLinFactNeighborX="9944" custLinFactNeighborY="19187"/>
      <dgm:spPr/>
    </dgm:pt>
    <dgm:pt modelId="{59056799-3979-4ABB-82AA-251533ADC4D0}" type="pres">
      <dgm:prSet presAssocID="{BD82338F-CEB8-4E1F-AE83-DE03558B8006}" presName="circ2Tx" presStyleLbl="revTx" presStyleIdx="0" presStyleCnt="0">
        <dgm:presLayoutVars>
          <dgm:chMax val="0"/>
          <dgm:chPref val="0"/>
          <dgm:bulletEnabled val="1"/>
        </dgm:presLayoutVars>
      </dgm:prSet>
      <dgm:spPr/>
    </dgm:pt>
  </dgm:ptLst>
  <dgm:cxnLst>
    <dgm:cxn modelId="{F7A11C23-F71A-4A7E-97FC-C3CB194303C0}" srcId="{A72B9A91-F449-4C4A-8F39-F10AB376C1AD}" destId="{5015071A-58F9-4936-B798-8820F7801F58}" srcOrd="0" destOrd="0" parTransId="{81A83282-F3D3-4B69-A828-1F9CDA965B1E}" sibTransId="{3EB4D008-146D-41D7-8509-BAEE59BB48AC}"/>
    <dgm:cxn modelId="{CD72E12D-5009-4A15-AF65-F07A51390863}" srcId="{A72B9A91-F449-4C4A-8F39-F10AB376C1AD}" destId="{BD82338F-CEB8-4E1F-AE83-DE03558B8006}" srcOrd="1" destOrd="0" parTransId="{92AF773A-5AA4-4780-9C09-F76620B142D9}" sibTransId="{18B69B84-0F48-4B45-B8DA-C99CCD0D404C}"/>
    <dgm:cxn modelId="{7BF971A8-ED3E-42C6-9C49-6878D90311D3}" type="presOf" srcId="{BD82338F-CEB8-4E1F-AE83-DE03558B8006}" destId="{59056799-3979-4ABB-82AA-251533ADC4D0}" srcOrd="1" destOrd="0" presId="urn:microsoft.com/office/officeart/2005/8/layout/venn1"/>
    <dgm:cxn modelId="{EE78C9C3-1EFF-4C77-8C3F-345265087D15}" type="presOf" srcId="{5015071A-58F9-4936-B798-8820F7801F58}" destId="{6CFC2EFD-48D9-4522-85DE-41553AE196EE}" srcOrd="1" destOrd="0" presId="urn:microsoft.com/office/officeart/2005/8/layout/venn1"/>
    <dgm:cxn modelId="{B0C602CC-D36D-4604-9D92-19CC77B0A70C}" type="presOf" srcId="{A72B9A91-F449-4C4A-8F39-F10AB376C1AD}" destId="{449ABB29-6143-4E84-93E3-692A15BC4718}" srcOrd="0" destOrd="0" presId="urn:microsoft.com/office/officeart/2005/8/layout/venn1"/>
    <dgm:cxn modelId="{59BE54F5-ED52-4D36-B59F-920638114B08}" type="presOf" srcId="{BD82338F-CEB8-4E1F-AE83-DE03558B8006}" destId="{18D444E9-250F-4138-8DF2-18F983DD1DCE}" srcOrd="0" destOrd="0" presId="urn:microsoft.com/office/officeart/2005/8/layout/venn1"/>
    <dgm:cxn modelId="{4A7EA9FB-4CD4-4397-85FF-0BE0D83DBE08}" type="presOf" srcId="{5015071A-58F9-4936-B798-8820F7801F58}" destId="{9A59CCC4-824C-4B79-98FA-08475DA094B3}" srcOrd="0" destOrd="0" presId="urn:microsoft.com/office/officeart/2005/8/layout/venn1"/>
    <dgm:cxn modelId="{749F17EB-7D20-41FF-A0A1-1893FDFE8D7A}" type="presParOf" srcId="{449ABB29-6143-4E84-93E3-692A15BC4718}" destId="{9A59CCC4-824C-4B79-98FA-08475DA094B3}" srcOrd="0" destOrd="0" presId="urn:microsoft.com/office/officeart/2005/8/layout/venn1"/>
    <dgm:cxn modelId="{6A0A2B74-A1C2-45EB-B0C6-3D6CD9E3C01A}" type="presParOf" srcId="{449ABB29-6143-4E84-93E3-692A15BC4718}" destId="{6CFC2EFD-48D9-4522-85DE-41553AE196EE}" srcOrd="1" destOrd="0" presId="urn:microsoft.com/office/officeart/2005/8/layout/venn1"/>
    <dgm:cxn modelId="{BFAEB9A1-10C4-43EA-8747-60F937D191DE}" type="presParOf" srcId="{449ABB29-6143-4E84-93E3-692A15BC4718}" destId="{18D444E9-250F-4138-8DF2-18F983DD1DCE}" srcOrd="2" destOrd="0" presId="urn:microsoft.com/office/officeart/2005/8/layout/venn1"/>
    <dgm:cxn modelId="{60F73834-B193-4C31-97B1-57669D3EA8E7}" type="presParOf" srcId="{449ABB29-6143-4E84-93E3-692A15BC4718}" destId="{59056799-3979-4ABB-82AA-251533ADC4D0}"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1104CF-7712-4233-86F1-5B6B8FA7E712}"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BED1BC63-E6B5-4C8B-AD88-C984044CD33B}">
      <dgm:prSet phldrT="[Text]"/>
      <dgm:spPr/>
      <dgm:t>
        <a:bodyPr/>
        <a:lstStyle/>
        <a:p>
          <a:r>
            <a:rPr lang="en-US" dirty="0"/>
            <a:t>Statute of Conviction</a:t>
          </a:r>
        </a:p>
      </dgm:t>
    </dgm:pt>
    <dgm:pt modelId="{E787E9E2-ED10-4721-92EA-F1740D0B1868}" type="parTrans" cxnId="{6CBAC25D-BAD4-4372-8E69-660971C1C8D6}">
      <dgm:prSet/>
      <dgm:spPr/>
      <dgm:t>
        <a:bodyPr/>
        <a:lstStyle/>
        <a:p>
          <a:endParaRPr lang="en-US"/>
        </a:p>
      </dgm:t>
    </dgm:pt>
    <dgm:pt modelId="{3F69378B-74FD-42C4-B94E-FDB043C4A1BF}" type="sibTrans" cxnId="{6CBAC25D-BAD4-4372-8E69-660971C1C8D6}">
      <dgm:prSet/>
      <dgm:spPr/>
      <dgm:t>
        <a:bodyPr/>
        <a:lstStyle/>
        <a:p>
          <a:endParaRPr lang="en-US"/>
        </a:p>
      </dgm:t>
    </dgm:pt>
    <dgm:pt modelId="{83B3C967-1930-4B03-BE28-AF66F0C69B88}">
      <dgm:prSet phldrT="[Text]"/>
      <dgm:spPr/>
      <dgm:t>
        <a:bodyPr/>
        <a:lstStyle/>
        <a:p>
          <a:r>
            <a:rPr lang="en-US"/>
            <a:t>Generic Definition</a:t>
          </a:r>
        </a:p>
      </dgm:t>
    </dgm:pt>
    <dgm:pt modelId="{95413FCD-8E6F-43C4-8C6A-0F6E6E5A06A4}" type="parTrans" cxnId="{1380A541-061B-4FD6-B67E-0B91FAAD629C}">
      <dgm:prSet/>
      <dgm:spPr/>
      <dgm:t>
        <a:bodyPr/>
        <a:lstStyle/>
        <a:p>
          <a:endParaRPr lang="en-US"/>
        </a:p>
      </dgm:t>
    </dgm:pt>
    <dgm:pt modelId="{189821CD-E9FC-4A55-A2F0-81252A794707}" type="sibTrans" cxnId="{1380A541-061B-4FD6-B67E-0B91FAAD629C}">
      <dgm:prSet/>
      <dgm:spPr/>
      <dgm:t>
        <a:bodyPr/>
        <a:lstStyle/>
        <a:p>
          <a:endParaRPr lang="en-US"/>
        </a:p>
      </dgm:t>
    </dgm:pt>
    <dgm:pt modelId="{220F26CC-94F5-49C2-AC55-A7B790F13D88}" type="pres">
      <dgm:prSet presAssocID="{541104CF-7712-4233-86F1-5B6B8FA7E712}" presName="composite" presStyleCnt="0">
        <dgm:presLayoutVars>
          <dgm:chMax val="1"/>
          <dgm:dir/>
          <dgm:resizeHandles val="exact"/>
        </dgm:presLayoutVars>
      </dgm:prSet>
      <dgm:spPr/>
    </dgm:pt>
    <dgm:pt modelId="{48C0E396-94DC-4B6E-8429-DA6A2375AAB8}" type="pres">
      <dgm:prSet presAssocID="{541104CF-7712-4233-86F1-5B6B8FA7E712}" presName="radial" presStyleCnt="0">
        <dgm:presLayoutVars>
          <dgm:animLvl val="ctr"/>
        </dgm:presLayoutVars>
      </dgm:prSet>
      <dgm:spPr/>
    </dgm:pt>
    <dgm:pt modelId="{1AC63414-ED38-4175-B6B8-EA19FF3AB3B1}" type="pres">
      <dgm:prSet presAssocID="{BED1BC63-E6B5-4C8B-AD88-C984044CD33B}" presName="centerShape" presStyleLbl="vennNode1" presStyleIdx="0" presStyleCnt="2" custLinFactNeighborX="-38753" custLinFactNeighborY="1007"/>
      <dgm:spPr/>
    </dgm:pt>
    <dgm:pt modelId="{156CEA8F-7897-4DD8-BF14-101CB74097EC}" type="pres">
      <dgm:prSet presAssocID="{83B3C967-1930-4B03-BE28-AF66F0C69B88}" presName="node" presStyleLbl="vennNode1" presStyleIdx="1" presStyleCnt="2" custScaleX="188495" custScaleY="198450">
        <dgm:presLayoutVars>
          <dgm:bulletEnabled val="1"/>
        </dgm:presLayoutVars>
      </dgm:prSet>
      <dgm:spPr/>
    </dgm:pt>
  </dgm:ptLst>
  <dgm:cxnLst>
    <dgm:cxn modelId="{0B343404-7BD8-4BF0-9378-51EFE9682458}" type="presOf" srcId="{541104CF-7712-4233-86F1-5B6B8FA7E712}" destId="{220F26CC-94F5-49C2-AC55-A7B790F13D88}" srcOrd="0" destOrd="0" presId="urn:microsoft.com/office/officeart/2005/8/layout/radial3"/>
    <dgm:cxn modelId="{6CBAC25D-BAD4-4372-8E69-660971C1C8D6}" srcId="{541104CF-7712-4233-86F1-5B6B8FA7E712}" destId="{BED1BC63-E6B5-4C8B-AD88-C984044CD33B}" srcOrd="0" destOrd="0" parTransId="{E787E9E2-ED10-4721-92EA-F1740D0B1868}" sibTransId="{3F69378B-74FD-42C4-B94E-FDB043C4A1BF}"/>
    <dgm:cxn modelId="{1380A541-061B-4FD6-B67E-0B91FAAD629C}" srcId="{BED1BC63-E6B5-4C8B-AD88-C984044CD33B}" destId="{83B3C967-1930-4B03-BE28-AF66F0C69B88}" srcOrd="0" destOrd="0" parTransId="{95413FCD-8E6F-43C4-8C6A-0F6E6E5A06A4}" sibTransId="{189821CD-E9FC-4A55-A2F0-81252A794707}"/>
    <dgm:cxn modelId="{792BF28E-C3C7-4907-B4AE-F9C0D8636317}" type="presOf" srcId="{83B3C967-1930-4B03-BE28-AF66F0C69B88}" destId="{156CEA8F-7897-4DD8-BF14-101CB74097EC}" srcOrd="0" destOrd="0" presId="urn:microsoft.com/office/officeart/2005/8/layout/radial3"/>
    <dgm:cxn modelId="{C1FDA1F5-98BD-483E-AB7B-43F745D3607B}" type="presOf" srcId="{BED1BC63-E6B5-4C8B-AD88-C984044CD33B}" destId="{1AC63414-ED38-4175-B6B8-EA19FF3AB3B1}" srcOrd="0" destOrd="0" presId="urn:microsoft.com/office/officeart/2005/8/layout/radial3"/>
    <dgm:cxn modelId="{5BEAACE5-D658-4285-ACC8-EC7BE837A80E}" type="presParOf" srcId="{220F26CC-94F5-49C2-AC55-A7B790F13D88}" destId="{48C0E396-94DC-4B6E-8429-DA6A2375AAB8}" srcOrd="0" destOrd="0" presId="urn:microsoft.com/office/officeart/2005/8/layout/radial3"/>
    <dgm:cxn modelId="{9F25A6A6-D4C2-4BA6-9985-6AD5614FA67C}" type="presParOf" srcId="{48C0E396-94DC-4B6E-8429-DA6A2375AAB8}" destId="{1AC63414-ED38-4175-B6B8-EA19FF3AB3B1}" srcOrd="0" destOrd="0" presId="urn:microsoft.com/office/officeart/2005/8/layout/radial3"/>
    <dgm:cxn modelId="{C0AE9DD4-8DCA-49F6-BE57-631197504B9F}" type="presParOf" srcId="{48C0E396-94DC-4B6E-8429-DA6A2375AAB8}" destId="{156CEA8F-7897-4DD8-BF14-101CB74097EC}" srcOrd="1"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1104CF-7712-4233-86F1-5B6B8FA7E712}"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BED1BC63-E6B5-4C8B-AD88-C984044CD33B}">
      <dgm:prSet phldrT="[Text]"/>
      <dgm:spPr/>
      <dgm:t>
        <a:bodyPr/>
        <a:lstStyle/>
        <a:p>
          <a:r>
            <a:rPr lang="en-US"/>
            <a:t>Statute of Conviction</a:t>
          </a:r>
        </a:p>
      </dgm:t>
    </dgm:pt>
    <dgm:pt modelId="{E787E9E2-ED10-4721-92EA-F1740D0B1868}" type="parTrans" cxnId="{6CBAC25D-BAD4-4372-8E69-660971C1C8D6}">
      <dgm:prSet/>
      <dgm:spPr/>
      <dgm:t>
        <a:bodyPr/>
        <a:lstStyle/>
        <a:p>
          <a:endParaRPr lang="en-US"/>
        </a:p>
      </dgm:t>
    </dgm:pt>
    <dgm:pt modelId="{3F69378B-74FD-42C4-B94E-FDB043C4A1BF}" type="sibTrans" cxnId="{6CBAC25D-BAD4-4372-8E69-660971C1C8D6}">
      <dgm:prSet/>
      <dgm:spPr/>
      <dgm:t>
        <a:bodyPr/>
        <a:lstStyle/>
        <a:p>
          <a:endParaRPr lang="en-US"/>
        </a:p>
      </dgm:t>
    </dgm:pt>
    <dgm:pt modelId="{83B3C967-1930-4B03-BE28-AF66F0C69B88}">
      <dgm:prSet phldrT="[Text]"/>
      <dgm:spPr/>
      <dgm:t>
        <a:bodyPr/>
        <a:lstStyle/>
        <a:p>
          <a:endParaRPr lang="en-US" dirty="0"/>
        </a:p>
        <a:p>
          <a:endParaRPr lang="en-US" dirty="0"/>
        </a:p>
        <a:p>
          <a:r>
            <a:rPr lang="en-US" dirty="0"/>
            <a:t>Generic Definition</a:t>
          </a:r>
        </a:p>
      </dgm:t>
    </dgm:pt>
    <dgm:pt modelId="{95413FCD-8E6F-43C4-8C6A-0F6E6E5A06A4}" type="parTrans" cxnId="{1380A541-061B-4FD6-B67E-0B91FAAD629C}">
      <dgm:prSet/>
      <dgm:spPr/>
      <dgm:t>
        <a:bodyPr/>
        <a:lstStyle/>
        <a:p>
          <a:endParaRPr lang="en-US"/>
        </a:p>
      </dgm:t>
    </dgm:pt>
    <dgm:pt modelId="{189821CD-E9FC-4A55-A2F0-81252A794707}" type="sibTrans" cxnId="{1380A541-061B-4FD6-B67E-0B91FAAD629C}">
      <dgm:prSet/>
      <dgm:spPr/>
      <dgm:t>
        <a:bodyPr/>
        <a:lstStyle/>
        <a:p>
          <a:endParaRPr lang="en-US"/>
        </a:p>
      </dgm:t>
    </dgm:pt>
    <dgm:pt modelId="{220F26CC-94F5-49C2-AC55-A7B790F13D88}" type="pres">
      <dgm:prSet presAssocID="{541104CF-7712-4233-86F1-5B6B8FA7E712}" presName="composite" presStyleCnt="0">
        <dgm:presLayoutVars>
          <dgm:chMax val="1"/>
          <dgm:dir/>
          <dgm:resizeHandles val="exact"/>
        </dgm:presLayoutVars>
      </dgm:prSet>
      <dgm:spPr/>
    </dgm:pt>
    <dgm:pt modelId="{48C0E396-94DC-4B6E-8429-DA6A2375AAB8}" type="pres">
      <dgm:prSet presAssocID="{541104CF-7712-4233-86F1-5B6B8FA7E712}" presName="radial" presStyleCnt="0">
        <dgm:presLayoutVars>
          <dgm:animLvl val="ctr"/>
        </dgm:presLayoutVars>
      </dgm:prSet>
      <dgm:spPr/>
    </dgm:pt>
    <dgm:pt modelId="{1AC63414-ED38-4175-B6B8-EA19FF3AB3B1}" type="pres">
      <dgm:prSet presAssocID="{BED1BC63-E6B5-4C8B-AD88-C984044CD33B}" presName="centerShape" presStyleLbl="vennNode1" presStyleIdx="0" presStyleCnt="2" custScaleX="70726" custScaleY="73314" custLinFactNeighborX="56368" custLinFactNeighborY="4530"/>
      <dgm:spPr/>
    </dgm:pt>
    <dgm:pt modelId="{156CEA8F-7897-4DD8-BF14-101CB74097EC}" type="pres">
      <dgm:prSet presAssocID="{83B3C967-1930-4B03-BE28-AF66F0C69B88}" presName="node" presStyleLbl="vennNode1" presStyleIdx="1" presStyleCnt="2" custScaleX="259715" custScaleY="225178">
        <dgm:presLayoutVars>
          <dgm:bulletEnabled val="1"/>
        </dgm:presLayoutVars>
      </dgm:prSet>
      <dgm:spPr/>
    </dgm:pt>
  </dgm:ptLst>
  <dgm:cxnLst>
    <dgm:cxn modelId="{4E8DCD0E-0EB0-4484-8CA8-9E2397737199}" type="presOf" srcId="{BED1BC63-E6B5-4C8B-AD88-C984044CD33B}" destId="{1AC63414-ED38-4175-B6B8-EA19FF3AB3B1}" srcOrd="0" destOrd="0" presId="urn:microsoft.com/office/officeart/2005/8/layout/radial3"/>
    <dgm:cxn modelId="{6CBAC25D-BAD4-4372-8E69-660971C1C8D6}" srcId="{541104CF-7712-4233-86F1-5B6B8FA7E712}" destId="{BED1BC63-E6B5-4C8B-AD88-C984044CD33B}" srcOrd="0" destOrd="0" parTransId="{E787E9E2-ED10-4721-92EA-F1740D0B1868}" sibTransId="{3F69378B-74FD-42C4-B94E-FDB043C4A1BF}"/>
    <dgm:cxn modelId="{1380A541-061B-4FD6-B67E-0B91FAAD629C}" srcId="{BED1BC63-E6B5-4C8B-AD88-C984044CD33B}" destId="{83B3C967-1930-4B03-BE28-AF66F0C69B88}" srcOrd="0" destOrd="0" parTransId="{95413FCD-8E6F-43C4-8C6A-0F6E6E5A06A4}" sibTransId="{189821CD-E9FC-4A55-A2F0-81252A794707}"/>
    <dgm:cxn modelId="{AA84E26D-3151-46BF-BC74-B03395CDB8AC}" type="presOf" srcId="{541104CF-7712-4233-86F1-5B6B8FA7E712}" destId="{220F26CC-94F5-49C2-AC55-A7B790F13D88}" srcOrd="0" destOrd="0" presId="urn:microsoft.com/office/officeart/2005/8/layout/radial3"/>
    <dgm:cxn modelId="{585CBADA-282B-49EC-B544-75EAF3712FB2}" type="presOf" srcId="{83B3C967-1930-4B03-BE28-AF66F0C69B88}" destId="{156CEA8F-7897-4DD8-BF14-101CB74097EC}" srcOrd="0" destOrd="0" presId="urn:microsoft.com/office/officeart/2005/8/layout/radial3"/>
    <dgm:cxn modelId="{6BA659EF-A93C-422E-A4AE-192F42764E90}" type="presParOf" srcId="{220F26CC-94F5-49C2-AC55-A7B790F13D88}" destId="{48C0E396-94DC-4B6E-8429-DA6A2375AAB8}" srcOrd="0" destOrd="0" presId="urn:microsoft.com/office/officeart/2005/8/layout/radial3"/>
    <dgm:cxn modelId="{E6728D4E-ECE1-4E89-A418-D7EE0AFCE366}" type="presParOf" srcId="{48C0E396-94DC-4B6E-8429-DA6A2375AAB8}" destId="{1AC63414-ED38-4175-B6B8-EA19FF3AB3B1}" srcOrd="0" destOrd="0" presId="urn:microsoft.com/office/officeart/2005/8/layout/radial3"/>
    <dgm:cxn modelId="{275F3DB5-75C4-4B5A-9794-40C73E61833A}" type="presParOf" srcId="{48C0E396-94DC-4B6E-8429-DA6A2375AAB8}" destId="{156CEA8F-7897-4DD8-BF14-101CB74097EC}" srcOrd="1" destOrd="0" presId="urn:microsoft.com/office/officeart/2005/8/layout/radial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1104CF-7712-4233-86F1-5B6B8FA7E712}"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BED1BC63-E6B5-4C8B-AD88-C984044CD33B}">
      <dgm:prSet phldrT="[Text]"/>
      <dgm:spPr/>
      <dgm:t>
        <a:bodyPr/>
        <a:lstStyle/>
        <a:p>
          <a:r>
            <a:rPr lang="en-US" dirty="0"/>
            <a:t>Statute of Conviction</a:t>
          </a:r>
        </a:p>
      </dgm:t>
    </dgm:pt>
    <dgm:pt modelId="{E787E9E2-ED10-4721-92EA-F1740D0B1868}" type="parTrans" cxnId="{6CBAC25D-BAD4-4372-8E69-660971C1C8D6}">
      <dgm:prSet/>
      <dgm:spPr/>
      <dgm:t>
        <a:bodyPr/>
        <a:lstStyle/>
        <a:p>
          <a:endParaRPr lang="en-US"/>
        </a:p>
      </dgm:t>
    </dgm:pt>
    <dgm:pt modelId="{3F69378B-74FD-42C4-B94E-FDB043C4A1BF}" type="sibTrans" cxnId="{6CBAC25D-BAD4-4372-8E69-660971C1C8D6}">
      <dgm:prSet/>
      <dgm:spPr/>
      <dgm:t>
        <a:bodyPr/>
        <a:lstStyle/>
        <a:p>
          <a:endParaRPr lang="en-US"/>
        </a:p>
      </dgm:t>
    </dgm:pt>
    <dgm:pt modelId="{83B3C967-1930-4B03-BE28-AF66F0C69B88}">
      <dgm:prSet phldrT="[Text]"/>
      <dgm:spPr/>
      <dgm:t>
        <a:bodyPr/>
        <a:lstStyle/>
        <a:p>
          <a:r>
            <a:rPr lang="en-US"/>
            <a:t>Generic Definition</a:t>
          </a:r>
        </a:p>
      </dgm:t>
    </dgm:pt>
    <dgm:pt modelId="{95413FCD-8E6F-43C4-8C6A-0F6E6E5A06A4}" type="parTrans" cxnId="{1380A541-061B-4FD6-B67E-0B91FAAD629C}">
      <dgm:prSet/>
      <dgm:spPr/>
      <dgm:t>
        <a:bodyPr/>
        <a:lstStyle/>
        <a:p>
          <a:endParaRPr lang="en-US"/>
        </a:p>
      </dgm:t>
    </dgm:pt>
    <dgm:pt modelId="{189821CD-E9FC-4A55-A2F0-81252A794707}" type="sibTrans" cxnId="{1380A541-061B-4FD6-B67E-0B91FAAD629C}">
      <dgm:prSet/>
      <dgm:spPr/>
      <dgm:t>
        <a:bodyPr/>
        <a:lstStyle/>
        <a:p>
          <a:endParaRPr lang="en-US"/>
        </a:p>
      </dgm:t>
    </dgm:pt>
    <dgm:pt modelId="{220F26CC-94F5-49C2-AC55-A7B790F13D88}" type="pres">
      <dgm:prSet presAssocID="{541104CF-7712-4233-86F1-5B6B8FA7E712}" presName="composite" presStyleCnt="0">
        <dgm:presLayoutVars>
          <dgm:chMax val="1"/>
          <dgm:dir/>
          <dgm:resizeHandles val="exact"/>
        </dgm:presLayoutVars>
      </dgm:prSet>
      <dgm:spPr/>
    </dgm:pt>
    <dgm:pt modelId="{48C0E396-94DC-4B6E-8429-DA6A2375AAB8}" type="pres">
      <dgm:prSet presAssocID="{541104CF-7712-4233-86F1-5B6B8FA7E712}" presName="radial" presStyleCnt="0">
        <dgm:presLayoutVars>
          <dgm:animLvl val="ctr"/>
        </dgm:presLayoutVars>
      </dgm:prSet>
      <dgm:spPr/>
    </dgm:pt>
    <dgm:pt modelId="{1AC63414-ED38-4175-B6B8-EA19FF3AB3B1}" type="pres">
      <dgm:prSet presAssocID="{BED1BC63-E6B5-4C8B-AD88-C984044CD33B}" presName="centerShape" presStyleLbl="vennNode1" presStyleIdx="0" presStyleCnt="2"/>
      <dgm:spPr/>
    </dgm:pt>
    <dgm:pt modelId="{156CEA8F-7897-4DD8-BF14-101CB74097EC}" type="pres">
      <dgm:prSet presAssocID="{83B3C967-1930-4B03-BE28-AF66F0C69B88}" presName="node" presStyleLbl="vennNode1" presStyleIdx="1" presStyleCnt="2" custScaleX="188495" custScaleY="198450">
        <dgm:presLayoutVars>
          <dgm:bulletEnabled val="1"/>
        </dgm:presLayoutVars>
      </dgm:prSet>
      <dgm:spPr/>
    </dgm:pt>
  </dgm:ptLst>
  <dgm:cxnLst>
    <dgm:cxn modelId="{A4D6AD2A-D3AD-4E95-A141-F19EBF4C5273}" type="presOf" srcId="{541104CF-7712-4233-86F1-5B6B8FA7E712}" destId="{220F26CC-94F5-49C2-AC55-A7B790F13D88}" srcOrd="0" destOrd="0" presId="urn:microsoft.com/office/officeart/2005/8/layout/radial3"/>
    <dgm:cxn modelId="{6CBAC25D-BAD4-4372-8E69-660971C1C8D6}" srcId="{541104CF-7712-4233-86F1-5B6B8FA7E712}" destId="{BED1BC63-E6B5-4C8B-AD88-C984044CD33B}" srcOrd="0" destOrd="0" parTransId="{E787E9E2-ED10-4721-92EA-F1740D0B1868}" sibTransId="{3F69378B-74FD-42C4-B94E-FDB043C4A1BF}"/>
    <dgm:cxn modelId="{1380A541-061B-4FD6-B67E-0B91FAAD629C}" srcId="{BED1BC63-E6B5-4C8B-AD88-C984044CD33B}" destId="{83B3C967-1930-4B03-BE28-AF66F0C69B88}" srcOrd="0" destOrd="0" parTransId="{95413FCD-8E6F-43C4-8C6A-0F6E6E5A06A4}" sibTransId="{189821CD-E9FC-4A55-A2F0-81252A794707}"/>
    <dgm:cxn modelId="{D4C00B55-94C7-4540-839B-BD8093E9F0AC}" type="presOf" srcId="{BED1BC63-E6B5-4C8B-AD88-C984044CD33B}" destId="{1AC63414-ED38-4175-B6B8-EA19FF3AB3B1}" srcOrd="0" destOrd="0" presId="urn:microsoft.com/office/officeart/2005/8/layout/radial3"/>
    <dgm:cxn modelId="{A368207A-613B-4D7B-B859-B3B4D107DEC9}" type="presOf" srcId="{83B3C967-1930-4B03-BE28-AF66F0C69B88}" destId="{156CEA8F-7897-4DD8-BF14-101CB74097EC}" srcOrd="0" destOrd="0" presId="urn:microsoft.com/office/officeart/2005/8/layout/radial3"/>
    <dgm:cxn modelId="{090EB13B-6FD1-4133-B1C3-088409C2E42E}" type="presParOf" srcId="{220F26CC-94F5-49C2-AC55-A7B790F13D88}" destId="{48C0E396-94DC-4B6E-8429-DA6A2375AAB8}" srcOrd="0" destOrd="0" presId="urn:microsoft.com/office/officeart/2005/8/layout/radial3"/>
    <dgm:cxn modelId="{6F34E43A-D185-4412-BEE3-2FA9BB50111A}" type="presParOf" srcId="{48C0E396-94DC-4B6E-8429-DA6A2375AAB8}" destId="{1AC63414-ED38-4175-B6B8-EA19FF3AB3B1}" srcOrd="0" destOrd="0" presId="urn:microsoft.com/office/officeart/2005/8/layout/radial3"/>
    <dgm:cxn modelId="{DCD678A3-D546-40E6-91E4-EFCC4B30FB43}" type="presParOf" srcId="{48C0E396-94DC-4B6E-8429-DA6A2375AAB8}" destId="{156CEA8F-7897-4DD8-BF14-101CB74097EC}" srcOrd="1" destOrd="0" presId="urn:microsoft.com/office/officeart/2005/8/layout/radial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2B9A91-F449-4C4A-8F39-F10AB376C1AD}" type="doc">
      <dgm:prSet loTypeId="urn:microsoft.com/office/officeart/2005/8/layout/venn1" loCatId="relationship" qsTypeId="urn:microsoft.com/office/officeart/2005/8/quickstyle/simple1" qsCatId="simple" csTypeId="urn:microsoft.com/office/officeart/2005/8/colors/accent1_2" csCatId="accent1" phldr="1"/>
      <dgm:spPr/>
    </dgm:pt>
    <dgm:pt modelId="{BD82338F-CEB8-4E1F-AE83-DE03558B8006}">
      <dgm:prSet phldrT="[Text]" custT="1"/>
      <dgm:spPr>
        <a:ln>
          <a:solidFill>
            <a:schemeClr val="tx1"/>
          </a:solidFill>
        </a:ln>
      </dgm:spPr>
      <dgm:t>
        <a:bodyPr/>
        <a:lstStyle/>
        <a:p>
          <a:r>
            <a:rPr lang="en-US" sz="2800" dirty="0"/>
            <a:t>NJ Criminal Statute</a:t>
          </a:r>
        </a:p>
      </dgm:t>
    </dgm:pt>
    <dgm:pt modelId="{92AF773A-5AA4-4780-9C09-F76620B142D9}" type="parTrans" cxnId="{CD72E12D-5009-4A15-AF65-F07A51390863}">
      <dgm:prSet/>
      <dgm:spPr/>
      <dgm:t>
        <a:bodyPr/>
        <a:lstStyle/>
        <a:p>
          <a:endParaRPr lang="en-US"/>
        </a:p>
      </dgm:t>
    </dgm:pt>
    <dgm:pt modelId="{18B69B84-0F48-4B45-B8DA-C99CCD0D404C}" type="sibTrans" cxnId="{CD72E12D-5009-4A15-AF65-F07A51390863}">
      <dgm:prSet/>
      <dgm:spPr/>
      <dgm:t>
        <a:bodyPr/>
        <a:lstStyle/>
        <a:p>
          <a:endParaRPr lang="en-US"/>
        </a:p>
      </dgm:t>
    </dgm:pt>
    <dgm:pt modelId="{5015071A-58F9-4936-B798-8820F7801F58}">
      <dgm:prSet phldrT="[Text]" custT="1"/>
      <dgm:spPr>
        <a:ln>
          <a:solidFill>
            <a:schemeClr val="tx1"/>
          </a:solidFill>
        </a:ln>
      </dgm:spPr>
      <dgm:t>
        <a:bodyPr/>
        <a:lstStyle/>
        <a:p>
          <a:r>
            <a:rPr lang="en-US" sz="2800" dirty="0"/>
            <a:t>Federal Generic Definition</a:t>
          </a:r>
          <a:r>
            <a:rPr lang="en-US" sz="6400" dirty="0"/>
            <a:t> </a:t>
          </a:r>
        </a:p>
      </dgm:t>
    </dgm:pt>
    <dgm:pt modelId="{3EB4D008-146D-41D7-8509-BAEE59BB48AC}" type="sibTrans" cxnId="{F7A11C23-F71A-4A7E-97FC-C3CB194303C0}">
      <dgm:prSet/>
      <dgm:spPr/>
      <dgm:t>
        <a:bodyPr/>
        <a:lstStyle/>
        <a:p>
          <a:endParaRPr lang="en-US"/>
        </a:p>
      </dgm:t>
    </dgm:pt>
    <dgm:pt modelId="{81A83282-F3D3-4B69-A828-1F9CDA965B1E}" type="parTrans" cxnId="{F7A11C23-F71A-4A7E-97FC-C3CB194303C0}">
      <dgm:prSet/>
      <dgm:spPr/>
      <dgm:t>
        <a:bodyPr/>
        <a:lstStyle/>
        <a:p>
          <a:endParaRPr lang="en-US"/>
        </a:p>
      </dgm:t>
    </dgm:pt>
    <dgm:pt modelId="{449ABB29-6143-4E84-93E3-692A15BC4718}" type="pres">
      <dgm:prSet presAssocID="{A72B9A91-F449-4C4A-8F39-F10AB376C1AD}" presName="compositeShape" presStyleCnt="0">
        <dgm:presLayoutVars>
          <dgm:chMax val="7"/>
          <dgm:dir/>
          <dgm:resizeHandles val="exact"/>
        </dgm:presLayoutVars>
      </dgm:prSet>
      <dgm:spPr/>
    </dgm:pt>
    <dgm:pt modelId="{9A59CCC4-824C-4B79-98FA-08475DA094B3}" type="pres">
      <dgm:prSet presAssocID="{5015071A-58F9-4936-B798-8820F7801F58}" presName="circ1" presStyleLbl="vennNode1" presStyleIdx="0" presStyleCnt="2" custAng="0" custScaleX="180180" custLinFactNeighborX="-37776" custLinFactNeighborY="28918"/>
      <dgm:spPr/>
    </dgm:pt>
    <dgm:pt modelId="{6CFC2EFD-48D9-4522-85DE-41553AE196EE}" type="pres">
      <dgm:prSet presAssocID="{5015071A-58F9-4936-B798-8820F7801F58}" presName="circ1Tx" presStyleLbl="revTx" presStyleIdx="0" presStyleCnt="0">
        <dgm:presLayoutVars>
          <dgm:chMax val="0"/>
          <dgm:chPref val="0"/>
          <dgm:bulletEnabled val="1"/>
        </dgm:presLayoutVars>
      </dgm:prSet>
      <dgm:spPr/>
    </dgm:pt>
    <dgm:pt modelId="{18D444E9-250F-4138-8DF2-18F983DD1DCE}" type="pres">
      <dgm:prSet presAssocID="{BD82338F-CEB8-4E1F-AE83-DE03558B8006}" presName="circ2" presStyleLbl="vennNode1" presStyleIdx="1" presStyleCnt="2" custScaleX="160288" custLinFactNeighborX="9944" custLinFactNeighborY="19187"/>
      <dgm:spPr/>
    </dgm:pt>
    <dgm:pt modelId="{59056799-3979-4ABB-82AA-251533ADC4D0}" type="pres">
      <dgm:prSet presAssocID="{BD82338F-CEB8-4E1F-AE83-DE03558B8006}" presName="circ2Tx" presStyleLbl="revTx" presStyleIdx="0" presStyleCnt="0">
        <dgm:presLayoutVars>
          <dgm:chMax val="0"/>
          <dgm:chPref val="0"/>
          <dgm:bulletEnabled val="1"/>
        </dgm:presLayoutVars>
      </dgm:prSet>
      <dgm:spPr/>
    </dgm:pt>
  </dgm:ptLst>
  <dgm:cxnLst>
    <dgm:cxn modelId="{7B7B191E-63B9-4CE3-93BD-AEDAA7140C4F}" type="presOf" srcId="{BD82338F-CEB8-4E1F-AE83-DE03558B8006}" destId="{59056799-3979-4ABB-82AA-251533ADC4D0}" srcOrd="1" destOrd="0" presId="urn:microsoft.com/office/officeart/2005/8/layout/venn1"/>
    <dgm:cxn modelId="{F7A11C23-F71A-4A7E-97FC-C3CB194303C0}" srcId="{A72B9A91-F449-4C4A-8F39-F10AB376C1AD}" destId="{5015071A-58F9-4936-B798-8820F7801F58}" srcOrd="0" destOrd="0" parTransId="{81A83282-F3D3-4B69-A828-1F9CDA965B1E}" sibTransId="{3EB4D008-146D-41D7-8509-BAEE59BB48AC}"/>
    <dgm:cxn modelId="{CD72E12D-5009-4A15-AF65-F07A51390863}" srcId="{A72B9A91-F449-4C4A-8F39-F10AB376C1AD}" destId="{BD82338F-CEB8-4E1F-AE83-DE03558B8006}" srcOrd="1" destOrd="0" parTransId="{92AF773A-5AA4-4780-9C09-F76620B142D9}" sibTransId="{18B69B84-0F48-4B45-B8DA-C99CCD0D404C}"/>
    <dgm:cxn modelId="{5A717F37-2FF1-4C99-9F46-79D8DF4C64CA}" type="presOf" srcId="{A72B9A91-F449-4C4A-8F39-F10AB376C1AD}" destId="{449ABB29-6143-4E84-93E3-692A15BC4718}" srcOrd="0" destOrd="0" presId="urn:microsoft.com/office/officeart/2005/8/layout/venn1"/>
    <dgm:cxn modelId="{3A36AD60-78F6-4C48-8C1B-B73C5868DD4A}" type="presOf" srcId="{5015071A-58F9-4936-B798-8820F7801F58}" destId="{6CFC2EFD-48D9-4522-85DE-41553AE196EE}" srcOrd="1" destOrd="0" presId="urn:microsoft.com/office/officeart/2005/8/layout/venn1"/>
    <dgm:cxn modelId="{D49253D7-53BA-43AF-AC9C-A308052EFC7E}" type="presOf" srcId="{BD82338F-CEB8-4E1F-AE83-DE03558B8006}" destId="{18D444E9-250F-4138-8DF2-18F983DD1DCE}" srcOrd="0" destOrd="0" presId="urn:microsoft.com/office/officeart/2005/8/layout/venn1"/>
    <dgm:cxn modelId="{DAD5EEE4-FD10-4D98-93D4-36BEB5207EA2}" type="presOf" srcId="{5015071A-58F9-4936-B798-8820F7801F58}" destId="{9A59CCC4-824C-4B79-98FA-08475DA094B3}" srcOrd="0" destOrd="0" presId="urn:microsoft.com/office/officeart/2005/8/layout/venn1"/>
    <dgm:cxn modelId="{DCF2D74E-2465-4A0F-85EB-91D02E0C7C41}" type="presParOf" srcId="{449ABB29-6143-4E84-93E3-692A15BC4718}" destId="{9A59CCC4-824C-4B79-98FA-08475DA094B3}" srcOrd="0" destOrd="0" presId="urn:microsoft.com/office/officeart/2005/8/layout/venn1"/>
    <dgm:cxn modelId="{652ABA41-6B45-437A-A4E0-DB370DFCBB04}" type="presParOf" srcId="{449ABB29-6143-4E84-93E3-692A15BC4718}" destId="{6CFC2EFD-48D9-4522-85DE-41553AE196EE}" srcOrd="1" destOrd="0" presId="urn:microsoft.com/office/officeart/2005/8/layout/venn1"/>
    <dgm:cxn modelId="{C16A7C6A-4FA9-46FC-A71C-291A1457B3F7}" type="presParOf" srcId="{449ABB29-6143-4E84-93E3-692A15BC4718}" destId="{18D444E9-250F-4138-8DF2-18F983DD1DCE}" srcOrd="2" destOrd="0" presId="urn:microsoft.com/office/officeart/2005/8/layout/venn1"/>
    <dgm:cxn modelId="{B8A27966-9CF3-4B3C-8BC1-93F498B4AE91}" type="presParOf" srcId="{449ABB29-6143-4E84-93E3-692A15BC4718}" destId="{59056799-3979-4ABB-82AA-251533ADC4D0}"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A2787-8511-415C-94AB-DA10AECDDC31}">
      <dsp:nvSpPr>
        <dsp:cNvPr id="0" name=""/>
        <dsp:cNvSpPr/>
      </dsp:nvSpPr>
      <dsp:spPr>
        <a:xfrm>
          <a:off x="0" y="2170"/>
          <a:ext cx="4429635" cy="1100289"/>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47E4AE13-2FD9-4A69-9495-9A7D6939B1EC}">
      <dsp:nvSpPr>
        <dsp:cNvPr id="0" name=""/>
        <dsp:cNvSpPr/>
      </dsp:nvSpPr>
      <dsp:spPr>
        <a:xfrm>
          <a:off x="332837" y="249736"/>
          <a:ext cx="605159" cy="6051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3948CB1C-0564-4930-97D3-EE8831C04B5F}">
      <dsp:nvSpPr>
        <dsp:cNvPr id="0" name=""/>
        <dsp:cNvSpPr/>
      </dsp:nvSpPr>
      <dsp:spPr>
        <a:xfrm>
          <a:off x="1270834" y="2170"/>
          <a:ext cx="3158800" cy="110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447" tIns="116447" rIns="116447" bIns="116447" numCol="1" spcCol="1270" anchor="ctr" anchorCtr="0">
          <a:noAutofit/>
        </a:bodyPr>
        <a:lstStyle/>
        <a:p>
          <a:pPr marL="0" lvl="0" indent="0" algn="l" defTabSz="889000">
            <a:lnSpc>
              <a:spcPct val="90000"/>
            </a:lnSpc>
            <a:spcBef>
              <a:spcPct val="0"/>
            </a:spcBef>
            <a:spcAft>
              <a:spcPct val="35000"/>
            </a:spcAft>
            <a:buNone/>
          </a:pPr>
          <a:r>
            <a:rPr lang="en-US" sz="2000" kern="1200" dirty="0"/>
            <a:t>Maximum sentence possible does NOT exceed one year; AND</a:t>
          </a:r>
        </a:p>
      </dsp:txBody>
      <dsp:txXfrm>
        <a:off x="1270834" y="2170"/>
        <a:ext cx="3158800" cy="1100289"/>
      </dsp:txXfrm>
    </dsp:sp>
    <dsp:sp modelId="{FB31D586-1E1B-4093-A3B3-E81078B3814D}">
      <dsp:nvSpPr>
        <dsp:cNvPr id="0" name=""/>
        <dsp:cNvSpPr/>
      </dsp:nvSpPr>
      <dsp:spPr>
        <a:xfrm>
          <a:off x="0" y="1377533"/>
          <a:ext cx="4429635" cy="1100289"/>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D63D74D6-FDDF-4AF6-A213-00BE23EBDC53}">
      <dsp:nvSpPr>
        <dsp:cNvPr id="0" name=""/>
        <dsp:cNvSpPr/>
      </dsp:nvSpPr>
      <dsp:spPr>
        <a:xfrm>
          <a:off x="332837" y="1625098"/>
          <a:ext cx="605159" cy="6051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732437B7-5987-4CCF-A746-D3A62391B045}">
      <dsp:nvSpPr>
        <dsp:cNvPr id="0" name=""/>
        <dsp:cNvSpPr/>
      </dsp:nvSpPr>
      <dsp:spPr>
        <a:xfrm>
          <a:off x="1270834" y="1377533"/>
          <a:ext cx="3158800" cy="110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447" tIns="116447" rIns="116447" bIns="116447" numCol="1" spcCol="1270" anchor="ctr" anchorCtr="0">
          <a:noAutofit/>
        </a:bodyPr>
        <a:lstStyle/>
        <a:p>
          <a:pPr marL="0" lvl="0" indent="0" algn="l" defTabSz="889000">
            <a:lnSpc>
              <a:spcPct val="90000"/>
            </a:lnSpc>
            <a:spcBef>
              <a:spcPct val="0"/>
            </a:spcBef>
            <a:spcAft>
              <a:spcPct val="35000"/>
            </a:spcAft>
            <a:buNone/>
          </a:pPr>
          <a:r>
            <a:rPr lang="en-US" sz="2000" kern="1200" dirty="0"/>
            <a:t>You are NOT sentenced in excess of six months</a:t>
          </a:r>
        </a:p>
      </dsp:txBody>
      <dsp:txXfrm>
        <a:off x="1270834" y="1377533"/>
        <a:ext cx="3158800" cy="1100289"/>
      </dsp:txXfrm>
    </dsp:sp>
    <dsp:sp modelId="{D9D2240B-D8BD-4153-9D36-D1E2E9EC5EF4}">
      <dsp:nvSpPr>
        <dsp:cNvPr id="0" name=""/>
        <dsp:cNvSpPr/>
      </dsp:nvSpPr>
      <dsp:spPr>
        <a:xfrm>
          <a:off x="0" y="2752895"/>
          <a:ext cx="4429635" cy="1100289"/>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3F9F037A-A069-4D7C-9A2F-CD873AC6D433}">
      <dsp:nvSpPr>
        <dsp:cNvPr id="0" name=""/>
        <dsp:cNvSpPr/>
      </dsp:nvSpPr>
      <dsp:spPr>
        <a:xfrm>
          <a:off x="332837" y="3000460"/>
          <a:ext cx="605159" cy="6051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D229E081-E007-4283-A459-7A3F0983AD36}">
      <dsp:nvSpPr>
        <dsp:cNvPr id="0" name=""/>
        <dsp:cNvSpPr/>
      </dsp:nvSpPr>
      <dsp:spPr>
        <a:xfrm>
          <a:off x="1270834" y="2752895"/>
          <a:ext cx="3158800" cy="110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447" tIns="116447" rIns="116447" bIns="116447" numCol="1" spcCol="1270" anchor="ctr" anchorCtr="0">
          <a:noAutofit/>
        </a:bodyPr>
        <a:lstStyle/>
        <a:p>
          <a:pPr marL="0" lvl="0" indent="0" algn="l" defTabSz="889000">
            <a:lnSpc>
              <a:spcPct val="90000"/>
            </a:lnSpc>
            <a:spcBef>
              <a:spcPct val="0"/>
            </a:spcBef>
            <a:spcAft>
              <a:spcPct val="35000"/>
            </a:spcAft>
            <a:buNone/>
          </a:pPr>
          <a:r>
            <a:rPr lang="en-US" sz="2000" kern="1200" dirty="0"/>
            <a:t>Regardless of actual time spent in jail</a:t>
          </a:r>
        </a:p>
      </dsp:txBody>
      <dsp:txXfrm>
        <a:off x="1270834" y="2752895"/>
        <a:ext cx="3158800" cy="1100289"/>
      </dsp:txXfrm>
    </dsp:sp>
    <dsp:sp modelId="{E3C1D47B-CBB5-4235-A581-0DB6725F843B}">
      <dsp:nvSpPr>
        <dsp:cNvPr id="0" name=""/>
        <dsp:cNvSpPr/>
      </dsp:nvSpPr>
      <dsp:spPr>
        <a:xfrm>
          <a:off x="0" y="4128257"/>
          <a:ext cx="4429635" cy="1100289"/>
        </a:xfrm>
        <a:prstGeom prst="roundRect">
          <a:avLst>
            <a:gd name="adj" fmla="val 10000"/>
          </a:avLst>
        </a:prstGeom>
        <a:solidFill>
          <a:schemeClr val="bg1">
            <a:lumMod val="95000"/>
            <a:hueOff val="0"/>
            <a:satOff val="0"/>
            <a:lumOff val="0"/>
            <a:alphaOff val="0"/>
          </a:schemeClr>
        </a:solidFill>
        <a:ln>
          <a:noFill/>
        </a:ln>
        <a:effectLst>
          <a:outerShdw blurRad="38100" dist="12700" dir="5400000" algn="ctr" rotWithShape="0">
            <a:srgbClr val="000000">
              <a:alpha val="63000"/>
            </a:srgbClr>
          </a:outerShdw>
        </a:effectLst>
      </dsp:spPr>
      <dsp:style>
        <a:lnRef idx="0">
          <a:scrgbClr r="0" g="0" b="0"/>
        </a:lnRef>
        <a:fillRef idx="1">
          <a:scrgbClr r="0" g="0" b="0"/>
        </a:fillRef>
        <a:effectRef idx="2">
          <a:scrgbClr r="0" g="0" b="0"/>
        </a:effectRef>
        <a:fontRef idx="minor"/>
      </dsp:style>
    </dsp:sp>
    <dsp:sp modelId="{D65EFA36-598D-4382-910B-E4EB18BFF86C}">
      <dsp:nvSpPr>
        <dsp:cNvPr id="0" name=""/>
        <dsp:cNvSpPr/>
      </dsp:nvSpPr>
      <dsp:spPr>
        <a:xfrm>
          <a:off x="332837" y="4375822"/>
          <a:ext cx="605159" cy="6051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38100" dist="12700" dir="5400000" algn="ctr" rotWithShape="0">
            <a:srgbClr val="000000">
              <a:alpha val="63000"/>
            </a:srgbClr>
          </a:outerShdw>
        </a:effectLst>
      </dsp:spPr>
      <dsp:style>
        <a:lnRef idx="0">
          <a:scrgbClr r="0" g="0" b="0"/>
        </a:lnRef>
        <a:fillRef idx="3">
          <a:scrgbClr r="0" g="0" b="0"/>
        </a:fillRef>
        <a:effectRef idx="2">
          <a:scrgbClr r="0" g="0" b="0"/>
        </a:effectRef>
        <a:fontRef idx="minor">
          <a:schemeClr val="lt1"/>
        </a:fontRef>
      </dsp:style>
    </dsp:sp>
    <dsp:sp modelId="{894B443D-5FD5-488F-976C-EC555D90243B}">
      <dsp:nvSpPr>
        <dsp:cNvPr id="0" name=""/>
        <dsp:cNvSpPr/>
      </dsp:nvSpPr>
      <dsp:spPr>
        <a:xfrm>
          <a:off x="1270834" y="4128257"/>
          <a:ext cx="3158800" cy="110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447" tIns="116447" rIns="116447" bIns="116447" numCol="1" spcCol="1270" anchor="ctr" anchorCtr="0">
          <a:noAutofit/>
        </a:bodyPr>
        <a:lstStyle/>
        <a:p>
          <a:pPr marL="0" lvl="0" indent="0" algn="l" defTabSz="889000">
            <a:lnSpc>
              <a:spcPct val="90000"/>
            </a:lnSpc>
            <a:spcBef>
              <a:spcPct val="0"/>
            </a:spcBef>
            <a:spcAft>
              <a:spcPct val="35000"/>
            </a:spcAft>
            <a:buNone/>
          </a:pPr>
          <a:r>
            <a:rPr lang="en-US" sz="2000" kern="1200" dirty="0"/>
            <a:t>Suspended sentence = Sentence</a:t>
          </a:r>
        </a:p>
      </dsp:txBody>
      <dsp:txXfrm>
        <a:off x="1270834" y="4128257"/>
        <a:ext cx="3158800" cy="11002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990E2-082A-4CAD-B85A-78B84B42EF58}">
      <dsp:nvSpPr>
        <dsp:cNvPr id="0" name=""/>
        <dsp:cNvSpPr/>
      </dsp:nvSpPr>
      <dsp:spPr>
        <a:xfrm>
          <a:off x="730349" y="375668"/>
          <a:ext cx="2196000" cy="2196000"/>
        </a:xfrm>
        <a:prstGeom prst="ellips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0AD7469-55C9-4742-9247-A3A6E119ED9F}">
      <dsp:nvSpPr>
        <dsp:cNvPr id="0" name=""/>
        <dsp:cNvSpPr/>
      </dsp:nvSpPr>
      <dsp:spPr>
        <a:xfrm>
          <a:off x="1198349" y="84366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2E1B39A-F381-4BFC-931A-A8C0CDF79223}">
      <dsp:nvSpPr>
        <dsp:cNvPr id="0" name=""/>
        <dsp:cNvSpPr/>
      </dsp:nvSpPr>
      <dsp:spPr>
        <a:xfrm>
          <a:off x="28349"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Any Indictable CIMT committed AFTER five years of LAWFUL ADMISSION then one free CIMT crime</a:t>
          </a:r>
        </a:p>
      </dsp:txBody>
      <dsp:txXfrm>
        <a:off x="28349" y="3255669"/>
        <a:ext cx="3600000" cy="720000"/>
      </dsp:txXfrm>
    </dsp:sp>
    <dsp:sp modelId="{A0836557-811D-4A71-9E85-7D4869FEE1D5}">
      <dsp:nvSpPr>
        <dsp:cNvPr id="0" name=""/>
        <dsp:cNvSpPr/>
      </dsp:nvSpPr>
      <dsp:spPr>
        <a:xfrm>
          <a:off x="4960350" y="375668"/>
          <a:ext cx="2196000" cy="2196000"/>
        </a:xfrm>
        <a:prstGeom prst="ellips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200978B-E762-4C13-A812-0E38C411D53F}">
      <dsp:nvSpPr>
        <dsp:cNvPr id="0" name=""/>
        <dsp:cNvSpPr/>
      </dsp:nvSpPr>
      <dsp:spPr>
        <a:xfrm>
          <a:off x="5428350" y="84366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2391891-8FDF-437E-AB47-49992F92607D}">
      <dsp:nvSpPr>
        <dsp:cNvPr id="0" name=""/>
        <dsp:cNvSpPr/>
      </dsp:nvSpPr>
      <dsp:spPr>
        <a:xfrm>
          <a:off x="4258350"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HOWEVER: Not applicable to AF’s </a:t>
          </a:r>
        </a:p>
      </dsp:txBody>
      <dsp:txXfrm>
        <a:off x="4258350" y="3255669"/>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9CCC4-824C-4B79-98FA-08475DA094B3}">
      <dsp:nvSpPr>
        <dsp:cNvPr id="0" name=""/>
        <dsp:cNvSpPr/>
      </dsp:nvSpPr>
      <dsp:spPr>
        <a:xfrm>
          <a:off x="-814483" y="44958"/>
          <a:ext cx="4724395" cy="2622041"/>
        </a:xfrm>
        <a:prstGeom prst="ellipse">
          <a:avLst/>
        </a:prstGeom>
        <a:solidFill>
          <a:schemeClr val="accent1">
            <a:alpha val="5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t>Federal Generic Definition</a:t>
          </a:r>
          <a:r>
            <a:rPr lang="en-US" sz="6400" kern="1200" dirty="0"/>
            <a:t> </a:t>
          </a:r>
        </a:p>
      </dsp:txBody>
      <dsp:txXfrm>
        <a:off x="-154770" y="354153"/>
        <a:ext cx="2723975" cy="2003651"/>
      </dsp:txXfrm>
    </dsp:sp>
    <dsp:sp modelId="{18D444E9-250F-4138-8DF2-18F983DD1DCE}">
      <dsp:nvSpPr>
        <dsp:cNvPr id="0" name=""/>
        <dsp:cNvSpPr/>
      </dsp:nvSpPr>
      <dsp:spPr>
        <a:xfrm>
          <a:off x="1336064" y="44958"/>
          <a:ext cx="4202818" cy="2622041"/>
        </a:xfrm>
        <a:prstGeom prst="ellipse">
          <a:avLst/>
        </a:prstGeom>
        <a:solidFill>
          <a:schemeClr val="accent1">
            <a:alpha val="5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t>NJ Criminal Statute</a:t>
          </a:r>
        </a:p>
      </dsp:txBody>
      <dsp:txXfrm>
        <a:off x="2528756" y="354153"/>
        <a:ext cx="2423246" cy="20036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63414-ED38-4175-B6B8-EA19FF3AB3B1}">
      <dsp:nvSpPr>
        <dsp:cNvPr id="0" name=""/>
        <dsp:cNvSpPr/>
      </dsp:nvSpPr>
      <dsp:spPr>
        <a:xfrm>
          <a:off x="118810" y="283093"/>
          <a:ext cx="1325919" cy="1325919"/>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Statute of Conviction</a:t>
          </a:r>
        </a:p>
      </dsp:txBody>
      <dsp:txXfrm>
        <a:off x="312986" y="477269"/>
        <a:ext cx="937567" cy="937567"/>
      </dsp:txXfrm>
    </dsp:sp>
    <dsp:sp modelId="{156CEA8F-7897-4DD8-BF14-101CB74097EC}">
      <dsp:nvSpPr>
        <dsp:cNvPr id="0" name=""/>
        <dsp:cNvSpPr/>
      </dsp:nvSpPr>
      <dsp:spPr>
        <a:xfrm>
          <a:off x="1687514" y="270865"/>
          <a:ext cx="1249645" cy="1315643"/>
        </a:xfrm>
        <a:prstGeom prst="ellipse">
          <a:avLst/>
        </a:prstGeom>
        <a:solidFill>
          <a:schemeClr val="accent5">
            <a:alpha val="50000"/>
            <a:hueOff val="4607616"/>
            <a:satOff val="-2283"/>
            <a:lumOff val="-4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Generic Definition</a:t>
          </a:r>
        </a:p>
      </dsp:txBody>
      <dsp:txXfrm>
        <a:off x="1870520" y="463536"/>
        <a:ext cx="883633" cy="9303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63414-ED38-4175-B6B8-EA19FF3AB3B1}">
      <dsp:nvSpPr>
        <dsp:cNvPr id="0" name=""/>
        <dsp:cNvSpPr/>
      </dsp:nvSpPr>
      <dsp:spPr>
        <a:xfrm>
          <a:off x="1416254" y="612782"/>
          <a:ext cx="1103467" cy="114384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Statute of Conviction</a:t>
          </a:r>
        </a:p>
      </dsp:txBody>
      <dsp:txXfrm>
        <a:off x="1577853" y="780294"/>
        <a:ext cx="780269" cy="808821"/>
      </dsp:txXfrm>
    </dsp:sp>
    <dsp:sp modelId="{156CEA8F-7897-4DD8-BF14-101CB74097EC}">
      <dsp:nvSpPr>
        <dsp:cNvPr id="0" name=""/>
        <dsp:cNvSpPr/>
      </dsp:nvSpPr>
      <dsp:spPr>
        <a:xfrm>
          <a:off x="825748" y="214473"/>
          <a:ext cx="2026037" cy="1756613"/>
        </a:xfrm>
        <a:prstGeom prst="ellipse">
          <a:avLst/>
        </a:prstGeom>
        <a:solidFill>
          <a:schemeClr val="accent5">
            <a:alpha val="50000"/>
            <a:hueOff val="4607616"/>
            <a:satOff val="-2283"/>
            <a:lumOff val="-4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r>
            <a:rPr lang="en-US" sz="1200" kern="1200" dirty="0"/>
            <a:t>Generic Definition</a:t>
          </a:r>
        </a:p>
      </dsp:txBody>
      <dsp:txXfrm>
        <a:off x="1122454" y="471723"/>
        <a:ext cx="1432625" cy="12421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63414-ED38-4175-B6B8-EA19FF3AB3B1}">
      <dsp:nvSpPr>
        <dsp:cNvPr id="0" name=""/>
        <dsp:cNvSpPr/>
      </dsp:nvSpPr>
      <dsp:spPr>
        <a:xfrm>
          <a:off x="697638" y="272541"/>
          <a:ext cx="1359916" cy="135991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Statute of Conviction</a:t>
          </a:r>
        </a:p>
      </dsp:txBody>
      <dsp:txXfrm>
        <a:off x="896793" y="471696"/>
        <a:ext cx="961606" cy="961606"/>
      </dsp:txXfrm>
    </dsp:sp>
    <dsp:sp modelId="{156CEA8F-7897-4DD8-BF14-101CB74097EC}">
      <dsp:nvSpPr>
        <dsp:cNvPr id="0" name=""/>
        <dsp:cNvSpPr/>
      </dsp:nvSpPr>
      <dsp:spPr>
        <a:xfrm>
          <a:off x="1621124" y="277811"/>
          <a:ext cx="1281687" cy="1349377"/>
        </a:xfrm>
        <a:prstGeom prst="ellipse">
          <a:avLst/>
        </a:prstGeom>
        <a:solidFill>
          <a:schemeClr val="accent5">
            <a:alpha val="50000"/>
            <a:hueOff val="4607616"/>
            <a:satOff val="-2283"/>
            <a:lumOff val="-4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Generic Definition</a:t>
          </a:r>
        </a:p>
      </dsp:txBody>
      <dsp:txXfrm>
        <a:off x="1808823" y="475423"/>
        <a:ext cx="906289" cy="9541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9CCC4-824C-4B79-98FA-08475DA094B3}">
      <dsp:nvSpPr>
        <dsp:cNvPr id="0" name=""/>
        <dsp:cNvSpPr/>
      </dsp:nvSpPr>
      <dsp:spPr>
        <a:xfrm>
          <a:off x="-814483" y="44958"/>
          <a:ext cx="4724395" cy="2622041"/>
        </a:xfrm>
        <a:prstGeom prst="ellipse">
          <a:avLst/>
        </a:prstGeom>
        <a:solidFill>
          <a:schemeClr val="accent1">
            <a:alpha val="50000"/>
            <a:hueOff val="0"/>
            <a:satOff val="0"/>
            <a:lumOff val="0"/>
            <a:alphaOff val="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t>Federal Generic Definition</a:t>
          </a:r>
          <a:r>
            <a:rPr lang="en-US" sz="6400" kern="1200" dirty="0"/>
            <a:t> </a:t>
          </a:r>
        </a:p>
      </dsp:txBody>
      <dsp:txXfrm>
        <a:off x="-154770" y="354153"/>
        <a:ext cx="2723975" cy="2003651"/>
      </dsp:txXfrm>
    </dsp:sp>
    <dsp:sp modelId="{18D444E9-250F-4138-8DF2-18F983DD1DCE}">
      <dsp:nvSpPr>
        <dsp:cNvPr id="0" name=""/>
        <dsp:cNvSpPr/>
      </dsp:nvSpPr>
      <dsp:spPr>
        <a:xfrm>
          <a:off x="1336064" y="44958"/>
          <a:ext cx="4202818" cy="2622041"/>
        </a:xfrm>
        <a:prstGeom prst="ellipse">
          <a:avLst/>
        </a:prstGeom>
        <a:solidFill>
          <a:schemeClr val="accent1">
            <a:alpha val="50000"/>
            <a:hueOff val="0"/>
            <a:satOff val="0"/>
            <a:lumOff val="0"/>
            <a:alphaOff val="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t>NJ Criminal Statute</a:t>
          </a:r>
        </a:p>
      </dsp:txBody>
      <dsp:txXfrm>
        <a:off x="2528756" y="354153"/>
        <a:ext cx="2423246" cy="200365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367" cy="465056"/>
          </a:xfrm>
          <a:prstGeom prst="rect">
            <a:avLst/>
          </a:prstGeom>
        </p:spPr>
        <p:txBody>
          <a:bodyPr vert="horz" lIns="93170" tIns="46586" rIns="93170" bIns="46586" rtlCol="0"/>
          <a:lstStyle>
            <a:lvl1pPr algn="l">
              <a:defRPr sz="1200"/>
            </a:lvl1pPr>
          </a:lstStyle>
          <a:p>
            <a:pPr>
              <a:defRPr/>
            </a:pPr>
            <a:endParaRPr lang="en-US" dirty="0"/>
          </a:p>
        </p:txBody>
      </p:sp>
      <p:sp>
        <p:nvSpPr>
          <p:cNvPr id="3" name="Date Placeholder 2"/>
          <p:cNvSpPr>
            <a:spLocks noGrp="1"/>
          </p:cNvSpPr>
          <p:nvPr>
            <p:ph type="dt" sz="quarter" idx="1"/>
          </p:nvPr>
        </p:nvSpPr>
        <p:spPr>
          <a:xfrm>
            <a:off x="3971456" y="0"/>
            <a:ext cx="3037366" cy="465056"/>
          </a:xfrm>
          <a:prstGeom prst="rect">
            <a:avLst/>
          </a:prstGeom>
        </p:spPr>
        <p:txBody>
          <a:bodyPr vert="horz" lIns="93170" tIns="46586" rIns="93170" bIns="46586" rtlCol="0"/>
          <a:lstStyle>
            <a:lvl1pPr algn="r">
              <a:defRPr sz="1200"/>
            </a:lvl1pPr>
          </a:lstStyle>
          <a:p>
            <a:pPr>
              <a:defRPr/>
            </a:pPr>
            <a:fld id="{8F51BD1E-01B0-46F9-B22E-CB41521FECE5}" type="datetimeFigureOut">
              <a:rPr lang="en-US"/>
              <a:pPr>
                <a:defRPr/>
              </a:pPr>
              <a:t>4/11/2026</a:t>
            </a:fld>
            <a:endParaRPr lang="en-US" dirty="0"/>
          </a:p>
        </p:txBody>
      </p:sp>
      <p:sp>
        <p:nvSpPr>
          <p:cNvPr id="4" name="Footer Placeholder 3"/>
          <p:cNvSpPr>
            <a:spLocks noGrp="1"/>
          </p:cNvSpPr>
          <p:nvPr>
            <p:ph type="ftr" sz="quarter" idx="2"/>
          </p:nvPr>
        </p:nvSpPr>
        <p:spPr>
          <a:xfrm>
            <a:off x="0" y="8829773"/>
            <a:ext cx="3037367" cy="465056"/>
          </a:xfrm>
          <a:prstGeom prst="rect">
            <a:avLst/>
          </a:prstGeom>
        </p:spPr>
        <p:txBody>
          <a:bodyPr vert="horz" lIns="93170" tIns="46586" rIns="93170" bIns="46586"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1456" y="8829773"/>
            <a:ext cx="3037366" cy="465056"/>
          </a:xfrm>
          <a:prstGeom prst="rect">
            <a:avLst/>
          </a:prstGeom>
        </p:spPr>
        <p:txBody>
          <a:bodyPr vert="horz" lIns="93170" tIns="46586" rIns="93170" bIns="46586" rtlCol="0" anchor="b"/>
          <a:lstStyle>
            <a:lvl1pPr algn="r">
              <a:defRPr sz="1200"/>
            </a:lvl1pPr>
          </a:lstStyle>
          <a:p>
            <a:pPr>
              <a:defRPr/>
            </a:pPr>
            <a:fld id="{92570B62-D03B-41D3-8771-097F38813EDD}" type="slidenum">
              <a:rPr lang="en-US"/>
              <a:pPr>
                <a:defRPr/>
              </a:pPr>
              <a:t>‹#›</a:t>
            </a:fld>
            <a:endParaRPr lang="en-US" dirty="0"/>
          </a:p>
        </p:txBody>
      </p:sp>
    </p:spTree>
    <p:extLst>
      <p:ext uri="{BB962C8B-B14F-4D97-AF65-F5344CB8AC3E}">
        <p14:creationId xmlns:p14="http://schemas.microsoft.com/office/powerpoint/2010/main" val="331378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367" cy="465056"/>
          </a:xfrm>
          <a:prstGeom prst="rect">
            <a:avLst/>
          </a:prstGeom>
          <a:noFill/>
          <a:ln w="9525">
            <a:noFill/>
            <a:miter lim="800000"/>
            <a:headEnd/>
            <a:tailEnd/>
          </a:ln>
          <a:effectLst/>
        </p:spPr>
        <p:txBody>
          <a:bodyPr vert="horz" wrap="square" lIns="93170" tIns="46586" rIns="93170" bIns="46586" numCol="1" anchor="t" anchorCtr="0" compatLnSpc="1">
            <a:prstTxWarp prst="textNoShape">
              <a:avLst/>
            </a:prstTxWarp>
          </a:bodyPr>
          <a:lstStyle>
            <a:lvl1pPr>
              <a:defRPr sz="1200"/>
            </a:lvl1pPr>
          </a:lstStyle>
          <a:p>
            <a:pPr>
              <a:defRPr/>
            </a:pPr>
            <a:endParaRPr lang="en-US" dirty="0"/>
          </a:p>
        </p:txBody>
      </p:sp>
      <p:sp>
        <p:nvSpPr>
          <p:cNvPr id="3075" name="Rectangle 3"/>
          <p:cNvSpPr>
            <a:spLocks noGrp="1" noChangeArrowheads="1"/>
          </p:cNvSpPr>
          <p:nvPr>
            <p:ph type="dt" idx="1"/>
          </p:nvPr>
        </p:nvSpPr>
        <p:spPr bwMode="auto">
          <a:xfrm>
            <a:off x="3971456" y="0"/>
            <a:ext cx="3037366" cy="465056"/>
          </a:xfrm>
          <a:prstGeom prst="rect">
            <a:avLst/>
          </a:prstGeom>
          <a:noFill/>
          <a:ln w="9525">
            <a:noFill/>
            <a:miter lim="800000"/>
            <a:headEnd/>
            <a:tailEnd/>
          </a:ln>
          <a:effectLst/>
        </p:spPr>
        <p:txBody>
          <a:bodyPr vert="horz" wrap="square" lIns="93170" tIns="46586" rIns="93170" bIns="46586" numCol="1" anchor="t" anchorCtr="0" compatLnSpc="1">
            <a:prstTxWarp prst="textNoShape">
              <a:avLst/>
            </a:prstTxWarp>
          </a:bodyPr>
          <a:lstStyle>
            <a:lvl1pPr algn="r">
              <a:defRPr sz="1200"/>
            </a:lvl1pPr>
          </a:lstStyle>
          <a:p>
            <a:pPr>
              <a:defRPr/>
            </a:pPr>
            <a:endParaRPr lang="en-US" dirty="0"/>
          </a:p>
        </p:txBody>
      </p:sp>
      <p:sp>
        <p:nvSpPr>
          <p:cNvPr id="3789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0567" y="4416458"/>
            <a:ext cx="5609267" cy="4182359"/>
          </a:xfrm>
          <a:prstGeom prst="rect">
            <a:avLst/>
          </a:prstGeom>
          <a:noFill/>
          <a:ln w="9525">
            <a:noFill/>
            <a:miter lim="800000"/>
            <a:headEnd/>
            <a:tailEnd/>
          </a:ln>
          <a:effectLst/>
        </p:spPr>
        <p:txBody>
          <a:bodyPr vert="horz" wrap="square" lIns="93170" tIns="46586" rIns="93170" bIns="4658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29773"/>
            <a:ext cx="3037367" cy="465056"/>
          </a:xfrm>
          <a:prstGeom prst="rect">
            <a:avLst/>
          </a:prstGeom>
          <a:noFill/>
          <a:ln w="9525">
            <a:noFill/>
            <a:miter lim="800000"/>
            <a:headEnd/>
            <a:tailEnd/>
          </a:ln>
          <a:effectLst/>
        </p:spPr>
        <p:txBody>
          <a:bodyPr vert="horz" wrap="square" lIns="93170" tIns="46586" rIns="93170" bIns="46586" numCol="1" anchor="b" anchorCtr="0" compatLnSpc="1">
            <a:prstTxWarp prst="textNoShape">
              <a:avLst/>
            </a:prstTxWarp>
          </a:bodyPr>
          <a:lstStyle>
            <a:lvl1pPr>
              <a:defRPr sz="1200"/>
            </a:lvl1pPr>
          </a:lstStyle>
          <a:p>
            <a:pPr>
              <a:defRPr/>
            </a:pPr>
            <a:endParaRPr lang="en-US" dirty="0"/>
          </a:p>
        </p:txBody>
      </p:sp>
      <p:sp>
        <p:nvSpPr>
          <p:cNvPr id="3079" name="Rectangle 7"/>
          <p:cNvSpPr>
            <a:spLocks noGrp="1" noChangeArrowheads="1"/>
          </p:cNvSpPr>
          <p:nvPr>
            <p:ph type="sldNum" sz="quarter" idx="5"/>
          </p:nvPr>
        </p:nvSpPr>
        <p:spPr bwMode="auto">
          <a:xfrm>
            <a:off x="3971456" y="8829773"/>
            <a:ext cx="3037366" cy="465056"/>
          </a:xfrm>
          <a:prstGeom prst="rect">
            <a:avLst/>
          </a:prstGeom>
          <a:noFill/>
          <a:ln w="9525">
            <a:noFill/>
            <a:miter lim="800000"/>
            <a:headEnd/>
            <a:tailEnd/>
          </a:ln>
          <a:effectLst/>
        </p:spPr>
        <p:txBody>
          <a:bodyPr vert="horz" wrap="square" lIns="93170" tIns="46586" rIns="93170" bIns="46586" numCol="1" anchor="b" anchorCtr="0" compatLnSpc="1">
            <a:prstTxWarp prst="textNoShape">
              <a:avLst/>
            </a:prstTxWarp>
          </a:bodyPr>
          <a:lstStyle>
            <a:lvl1pPr algn="r">
              <a:defRPr sz="1200"/>
            </a:lvl1pPr>
          </a:lstStyle>
          <a:p>
            <a:pPr>
              <a:defRPr/>
            </a:pPr>
            <a:fld id="{696C44F9-A0AF-4110-8503-9F89DC33F1BB}" type="slidenum">
              <a:rPr lang="en-US"/>
              <a:pPr>
                <a:defRPr/>
              </a:pPr>
              <a:t>‹#›</a:t>
            </a:fld>
            <a:endParaRPr lang="en-US" dirty="0"/>
          </a:p>
        </p:txBody>
      </p:sp>
    </p:spTree>
    <p:extLst>
      <p:ext uri="{BB962C8B-B14F-4D97-AF65-F5344CB8AC3E}">
        <p14:creationId xmlns:p14="http://schemas.microsoft.com/office/powerpoint/2010/main" val="15654992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16130" indent="-275434">
              <a:defRPr>
                <a:solidFill>
                  <a:schemeClr val="tx1"/>
                </a:solidFill>
                <a:latin typeface="Arial" charset="0"/>
              </a:defRPr>
            </a:lvl2pPr>
            <a:lvl3pPr marL="1101738" indent="-220348">
              <a:defRPr>
                <a:solidFill>
                  <a:schemeClr val="tx1"/>
                </a:solidFill>
                <a:latin typeface="Arial" charset="0"/>
              </a:defRPr>
            </a:lvl3pPr>
            <a:lvl4pPr marL="1542433" indent="-220348">
              <a:defRPr>
                <a:solidFill>
                  <a:schemeClr val="tx1"/>
                </a:solidFill>
                <a:latin typeface="Arial" charset="0"/>
              </a:defRPr>
            </a:lvl4pPr>
            <a:lvl5pPr marL="1983128" indent="-220348">
              <a:defRPr>
                <a:solidFill>
                  <a:schemeClr val="tx1"/>
                </a:solidFill>
                <a:latin typeface="Arial" charset="0"/>
              </a:defRPr>
            </a:lvl5pPr>
            <a:lvl6pPr marL="2423823" indent="-220348" eaLnBrk="0" fontAlgn="base" hangingPunct="0">
              <a:spcBef>
                <a:spcPct val="0"/>
              </a:spcBef>
              <a:spcAft>
                <a:spcPct val="0"/>
              </a:spcAft>
              <a:defRPr>
                <a:solidFill>
                  <a:schemeClr val="tx1"/>
                </a:solidFill>
                <a:latin typeface="Arial" charset="0"/>
              </a:defRPr>
            </a:lvl6pPr>
            <a:lvl7pPr marL="2864518" indent="-220348" eaLnBrk="0" fontAlgn="base" hangingPunct="0">
              <a:spcBef>
                <a:spcPct val="0"/>
              </a:spcBef>
              <a:spcAft>
                <a:spcPct val="0"/>
              </a:spcAft>
              <a:defRPr>
                <a:solidFill>
                  <a:schemeClr val="tx1"/>
                </a:solidFill>
                <a:latin typeface="Arial" charset="0"/>
              </a:defRPr>
            </a:lvl7pPr>
            <a:lvl8pPr marL="3305213" indent="-220348" eaLnBrk="0" fontAlgn="base" hangingPunct="0">
              <a:spcBef>
                <a:spcPct val="0"/>
              </a:spcBef>
              <a:spcAft>
                <a:spcPct val="0"/>
              </a:spcAft>
              <a:defRPr>
                <a:solidFill>
                  <a:schemeClr val="tx1"/>
                </a:solidFill>
                <a:latin typeface="Arial" charset="0"/>
              </a:defRPr>
            </a:lvl8pPr>
            <a:lvl9pPr marL="3745908" indent="-220348"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346615-6747-4C9A-A877-5C81C5164CAF}" type="slidenum">
              <a:rPr kumimoji="0" lang="en-US" altLang="en-US" sz="12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E0712B-BA63-4312-B233-EB01F025C736}"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4/11/2026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5786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2</a:t>
            </a:fld>
            <a:endParaRPr lang="en-US" dirty="0"/>
          </a:p>
        </p:txBody>
      </p:sp>
    </p:spTree>
    <p:extLst>
      <p:ext uri="{BB962C8B-B14F-4D97-AF65-F5344CB8AC3E}">
        <p14:creationId xmlns:p14="http://schemas.microsoft.com/office/powerpoint/2010/main" val="2376259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3</a:t>
            </a:fld>
            <a:endParaRPr lang="en-US" dirty="0"/>
          </a:p>
        </p:txBody>
      </p:sp>
    </p:spTree>
    <p:extLst>
      <p:ext uri="{BB962C8B-B14F-4D97-AF65-F5344CB8AC3E}">
        <p14:creationId xmlns:p14="http://schemas.microsoft.com/office/powerpoint/2010/main" val="2130140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EF904A-AE4D-46CB-93BE-6E8B80397714}" type="slidenum">
              <a:rPr lang="en-US" smtClean="0"/>
              <a:t>4</a:t>
            </a:fld>
            <a:endParaRPr lang="en-US" dirty="0"/>
          </a:p>
        </p:txBody>
      </p:sp>
    </p:spTree>
    <p:extLst>
      <p:ext uri="{BB962C8B-B14F-4D97-AF65-F5344CB8AC3E}">
        <p14:creationId xmlns:p14="http://schemas.microsoft.com/office/powerpoint/2010/main" val="233297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579D7CF-B2DC-4C67-95E5-0EA698560594}" type="slidenum">
              <a:rPr lang="en-US" altLang="en-US" smtClean="0"/>
              <a:pPr eaLnBrk="1" hangingPunct="1">
                <a:spcBef>
                  <a:spcPct val="0"/>
                </a:spcBef>
              </a:pPr>
              <a:t>5</a:t>
            </a:fld>
            <a:endParaRPr lang="en-US" altLang="en-US" dirty="0"/>
          </a:p>
        </p:txBody>
      </p:sp>
      <p:sp>
        <p:nvSpPr>
          <p:cNvPr id="39939" name="Rectangle 2"/>
          <p:cNvSpPr>
            <a:spLocks noGrp="1" noRot="1" noChangeAspect="1" noChangeArrowheads="1" noTextEdit="1"/>
          </p:cNvSpPr>
          <p:nvPr>
            <p:ph type="sldImg"/>
          </p:nvPr>
        </p:nvSpPr>
        <p:spPr>
          <a:xfrm>
            <a:off x="1181100" y="696913"/>
            <a:ext cx="4648200" cy="3486150"/>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dirty="0"/>
          </a:p>
        </p:txBody>
      </p:sp>
    </p:spTree>
    <p:extLst>
      <p:ext uri="{BB962C8B-B14F-4D97-AF65-F5344CB8AC3E}">
        <p14:creationId xmlns:p14="http://schemas.microsoft.com/office/powerpoint/2010/main" val="1821486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 FN defendants who snuck in are subject to the grounds of inadmissibility.</a:t>
            </a:r>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6</a:t>
            </a:fld>
            <a:endParaRPr lang="en-US" dirty="0"/>
          </a:p>
        </p:txBody>
      </p:sp>
    </p:spTree>
    <p:extLst>
      <p:ext uri="{BB962C8B-B14F-4D97-AF65-F5344CB8AC3E}">
        <p14:creationId xmlns:p14="http://schemas.microsoft.com/office/powerpoint/2010/main" val="641197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96C44F9-A0AF-4110-8503-9F89DC33F1BB}" type="slidenum">
              <a:rPr lang="en-US" smtClean="0"/>
              <a:pPr>
                <a:defRPr/>
              </a:pPr>
              <a:t>7</a:t>
            </a:fld>
            <a:endParaRPr lang="en-US" dirty="0"/>
          </a:p>
        </p:txBody>
      </p:sp>
    </p:spTree>
    <p:extLst>
      <p:ext uri="{BB962C8B-B14F-4D97-AF65-F5344CB8AC3E}">
        <p14:creationId xmlns:p14="http://schemas.microsoft.com/office/powerpoint/2010/main" val="1228787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800" dirty="0"/>
              <a:t>A FN criminal defendant came here legally and gets arrested and pleads guilty to the NJ criminal charge. He is facing grounds of deportability.</a:t>
            </a:r>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9</a:t>
            </a:fld>
            <a:endParaRPr lang="en-US" dirty="0"/>
          </a:p>
        </p:txBody>
      </p:sp>
    </p:spTree>
    <p:extLst>
      <p:ext uri="{BB962C8B-B14F-4D97-AF65-F5344CB8AC3E}">
        <p14:creationId xmlns:p14="http://schemas.microsoft.com/office/powerpoint/2010/main" val="1061094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96C44F9-A0AF-4110-8503-9F89DC33F1BB}" type="slidenum">
              <a:rPr lang="en-US" smtClean="0"/>
              <a:pPr>
                <a:defRPr/>
              </a:pPr>
              <a:t>10</a:t>
            </a:fld>
            <a:endParaRPr lang="en-US" dirty="0"/>
          </a:p>
        </p:txBody>
      </p:sp>
    </p:spTree>
    <p:extLst>
      <p:ext uri="{BB962C8B-B14F-4D97-AF65-F5344CB8AC3E}">
        <p14:creationId xmlns:p14="http://schemas.microsoft.com/office/powerpoint/2010/main" val="1098968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11</a:t>
            </a:fld>
            <a:endParaRPr lang="en-US" dirty="0"/>
          </a:p>
        </p:txBody>
      </p:sp>
    </p:spTree>
    <p:extLst>
      <p:ext uri="{BB962C8B-B14F-4D97-AF65-F5344CB8AC3E}">
        <p14:creationId xmlns:p14="http://schemas.microsoft.com/office/powerpoint/2010/main" val="904534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003097D-8C58-4ECE-87D1-82386E4263F8}" type="slidenum">
              <a:rPr lang="en-US" altLang="en-US" smtClean="0"/>
              <a:pPr eaLnBrk="1" hangingPunct="1">
                <a:spcBef>
                  <a:spcPct val="0"/>
                </a:spcBef>
              </a:pPr>
              <a:t>12</a:t>
            </a:fld>
            <a:endParaRPr lang="en-US" altLang="en-US" dirty="0"/>
          </a:p>
        </p:txBody>
      </p:sp>
      <p:sp>
        <p:nvSpPr>
          <p:cNvPr id="41987" name="Rectangle 2"/>
          <p:cNvSpPr>
            <a:spLocks noGrp="1" noRot="1" noChangeAspect="1" noChangeArrowheads="1" noTextEdit="1"/>
          </p:cNvSpPr>
          <p:nvPr>
            <p:ph type="sldImg"/>
          </p:nvPr>
        </p:nvSpPr>
        <p:spPr>
          <a:xfrm>
            <a:off x="1181100" y="696913"/>
            <a:ext cx="4648200" cy="34861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800" dirty="0"/>
              <a:t>LPR - After a green card holder has been here for 5 years, he pleads to a NON-AF NJSA 2C: 20-3 Theft. Third degree. It is a CIMT not an AF. He has no priors. He is OK. </a:t>
            </a:r>
          </a:p>
          <a:p>
            <a:pPr eaLnBrk="1" hangingPunct="1"/>
            <a:r>
              <a:rPr lang="en-US" altLang="en-US" sz="1800" dirty="0"/>
              <a:t>EWI - The same exact offense, same time frame for an EWI…he gets put in deportation or removal proceedings. </a:t>
            </a:r>
          </a:p>
          <a:p>
            <a:pPr eaLnBrk="1" hangingPunct="1"/>
            <a:r>
              <a:rPr lang="en-US" altLang="en-US" sz="1800" dirty="0"/>
              <a:t>LPR – The same green card holder goes to Italy and returns at JFK to be inspected by CBP – he is now subject to grounds of inadmissibility and will be put in deportation. </a:t>
            </a:r>
          </a:p>
        </p:txBody>
      </p:sp>
    </p:spTree>
    <p:extLst>
      <p:ext uri="{BB962C8B-B14F-4D97-AF65-F5344CB8AC3E}">
        <p14:creationId xmlns:p14="http://schemas.microsoft.com/office/powerpoint/2010/main" val="194443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14</a:t>
            </a:fld>
            <a:endParaRPr lang="en-US" dirty="0"/>
          </a:p>
        </p:txBody>
      </p:sp>
    </p:spTree>
    <p:extLst>
      <p:ext uri="{BB962C8B-B14F-4D97-AF65-F5344CB8AC3E}">
        <p14:creationId xmlns:p14="http://schemas.microsoft.com/office/powerpoint/2010/main" val="42486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What happens to the EWI</a:t>
            </a:r>
            <a:r>
              <a:rPr lang="en-US" baseline="0" dirty="0"/>
              <a:t> who gets busted for a joint? Possession of marijuana for one’s own personal use is NOT a CIMT. What happens if he has a green card? What happens to the green card holder if she has 2 DP shoplifting offense? What happens if she has one? </a:t>
            </a:r>
            <a:r>
              <a:rPr lang="en-US" dirty="0"/>
              <a:t>Examples under Deportability:</a:t>
            </a:r>
            <a:r>
              <a:rPr lang="en-US" baseline="0" dirty="0"/>
              <a:t> Loitering to obtain coke or heroin. 4</a:t>
            </a:r>
            <a:r>
              <a:rPr lang="en-US" baseline="30000" dirty="0"/>
              <a:t>th</a:t>
            </a:r>
            <a:r>
              <a:rPr lang="en-US" baseline="0" dirty="0"/>
              <a:t> degree or higher theft. Like a Title 9 violation. TRO or FRO.</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15</a:t>
            </a:fld>
            <a:endParaRPr lang="en-US" dirty="0"/>
          </a:p>
        </p:txBody>
      </p:sp>
    </p:spTree>
    <p:extLst>
      <p:ext uri="{BB962C8B-B14F-4D97-AF65-F5344CB8AC3E}">
        <p14:creationId xmlns:p14="http://schemas.microsoft.com/office/powerpoint/2010/main" val="35541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aseline="0" dirty="0"/>
              <a:t>POE – these are all of our CIMT DP’s like Shoplifting and theft.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16</a:t>
            </a:fld>
            <a:endParaRPr lang="en-US" dirty="0"/>
          </a:p>
        </p:txBody>
      </p:sp>
    </p:spTree>
    <p:extLst>
      <p:ext uri="{BB962C8B-B14F-4D97-AF65-F5344CB8AC3E}">
        <p14:creationId xmlns:p14="http://schemas.microsoft.com/office/powerpoint/2010/main" val="818836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What happens to the EWI</a:t>
            </a:r>
            <a:r>
              <a:rPr lang="en-US" baseline="0" dirty="0"/>
              <a:t> who gets busted for a joint? Possession of marijuana for one’s own personal use is NOT a CIMT. What happens if he has a green card? What happens to the green card holder if she has 2 DP shoplifting offense? What happens if she has one? </a:t>
            </a:r>
            <a:r>
              <a:rPr lang="en-US" dirty="0"/>
              <a:t>Examples under Deportability:</a:t>
            </a:r>
            <a:r>
              <a:rPr lang="en-US" baseline="0" dirty="0"/>
              <a:t> Loitering to obtain coke or heroin. 4</a:t>
            </a:r>
            <a:r>
              <a:rPr lang="en-US" baseline="30000" dirty="0"/>
              <a:t>th</a:t>
            </a:r>
            <a:r>
              <a:rPr lang="en-US" baseline="0" dirty="0"/>
              <a:t> degree or higher theft. Like a Title 9 violation. TRO or FRO.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23135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So green card holders get one</a:t>
            </a:r>
            <a:r>
              <a:rPr lang="en-US" baseline="0" dirty="0"/>
              <a:t> free indictable CIMT AFTER 5 years of the green card being in their pocket. If you commit 2 CIMT’s you are subject to deportation. No free AF’s.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18</a:t>
            </a:fld>
            <a:endParaRPr lang="en-US" dirty="0"/>
          </a:p>
        </p:txBody>
      </p:sp>
    </p:spTree>
    <p:extLst>
      <p:ext uri="{BB962C8B-B14F-4D97-AF65-F5344CB8AC3E}">
        <p14:creationId xmlns:p14="http://schemas.microsoft.com/office/powerpoint/2010/main" val="506111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719264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3561FDD-EDF7-4380-9317-9809624905A0}" type="slidenum">
              <a:rPr lang="en-US" altLang="en-US" smtClean="0"/>
              <a:pPr eaLnBrk="1" hangingPunct="1">
                <a:spcBef>
                  <a:spcPct val="0"/>
                </a:spcBef>
              </a:pPr>
              <a:t>20</a:t>
            </a:fld>
            <a:endParaRPr lang="en-US" altLang="en-US" dirty="0"/>
          </a:p>
        </p:txBody>
      </p:sp>
      <p:sp>
        <p:nvSpPr>
          <p:cNvPr id="43011" name="Rectangle 2"/>
          <p:cNvSpPr>
            <a:spLocks noGrp="1" noRot="1" noChangeAspect="1" noChangeArrowheads="1" noTextEdit="1"/>
          </p:cNvSpPr>
          <p:nvPr>
            <p:ph type="sldImg"/>
          </p:nvPr>
        </p:nvSpPr>
        <p:spPr>
          <a:xfrm>
            <a:off x="1181100" y="696913"/>
            <a:ext cx="4648200" cy="348615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Guilty Plea or no plea but with a factual basis (CD)</a:t>
            </a:r>
            <a:r>
              <a:rPr lang="en-US" altLang="en-US" baseline="0" dirty="0"/>
              <a:t> plus any form of punishment. Is a Conditional Dismissal a conviction for immigration purposes? How about a conditional discharge? How about if I say that the defendant admitted that the drugs were his and not his girlfriend who was also charged? How about the example of simple possession of cocaine downgraded to loitering and the prosecutor asks “and you actually obtained and possessed the cocaine?” </a:t>
            </a:r>
            <a:endParaRPr lang="en-US" altLang="en-US" dirty="0"/>
          </a:p>
        </p:txBody>
      </p:sp>
    </p:spTree>
    <p:extLst>
      <p:ext uri="{BB962C8B-B14F-4D97-AF65-F5344CB8AC3E}">
        <p14:creationId xmlns:p14="http://schemas.microsoft.com/office/powerpoint/2010/main" val="3932299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9FA4DD-AF44-4F4B-A7ED-29D866D56D36}" type="slidenum">
              <a:rPr lang="en-US" altLang="en-US" smtClean="0"/>
              <a:pPr eaLnBrk="1" hangingPunct="1">
                <a:spcBef>
                  <a:spcPct val="0"/>
                </a:spcBef>
              </a:pPr>
              <a:t>21</a:t>
            </a:fld>
            <a:endParaRPr lang="en-US" altLang="en-US" dirty="0"/>
          </a:p>
        </p:txBody>
      </p:sp>
      <p:sp>
        <p:nvSpPr>
          <p:cNvPr id="44035" name="Rectangle 2"/>
          <p:cNvSpPr>
            <a:spLocks noGrp="1" noRot="1" noChangeAspect="1" noChangeArrowheads="1" noTextEdit="1"/>
          </p:cNvSpPr>
          <p:nvPr>
            <p:ph type="sldImg"/>
          </p:nvPr>
        </p:nvSpPr>
        <p:spPr>
          <a:xfrm>
            <a:off x="1181100" y="696913"/>
            <a:ext cx="4648200" cy="348615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134872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44F9-A0AF-4110-8503-9F89DC33F1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693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Here are 4 EWI’s. Later on you we</a:t>
            </a:r>
            <a:r>
              <a:rPr lang="en-US" baseline="0" dirty="0"/>
              <a:t> will discuss EWI’s with DWI’s.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8679898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7FD7A-258B-EC44-94AC-B9D5F1DF18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0185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a:t>
            </a:r>
            <a:r>
              <a:rPr lang="en-US" baseline="0" dirty="0"/>
              <a:t> term is ambiguous. There has to be some base or vile conduct. Forget severity of the crime. Steal a piece of gum. DP’s can be CIMT’s. Look to the elements of the NJ statute not the facts of the case. READ Generally…</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45</a:t>
            </a:fld>
            <a:endParaRPr lang="en-US" dirty="0"/>
          </a:p>
        </p:txBody>
      </p:sp>
    </p:spTree>
    <p:extLst>
      <p:ext uri="{BB962C8B-B14F-4D97-AF65-F5344CB8AC3E}">
        <p14:creationId xmlns:p14="http://schemas.microsoft.com/office/powerpoint/2010/main" val="1686475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71492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DE53924-7504-4E8E-B279-26F85C705B17}" type="slidenum">
              <a:rPr lang="en-US" altLang="en-US" smtClean="0"/>
              <a:pPr eaLnBrk="1" hangingPunct="1">
                <a:spcBef>
                  <a:spcPct val="0"/>
                </a:spcBef>
              </a:pPr>
              <a:t>47</a:t>
            </a:fld>
            <a:endParaRPr lang="en-US" altLang="en-US" dirty="0"/>
          </a:p>
        </p:txBody>
      </p:sp>
      <p:sp>
        <p:nvSpPr>
          <p:cNvPr id="52227" name="Rectangle 2"/>
          <p:cNvSpPr>
            <a:spLocks noGrp="1" noRot="1" noChangeAspect="1" noChangeArrowheads="1" noTextEdit="1"/>
          </p:cNvSpPr>
          <p:nvPr>
            <p:ph type="sldImg"/>
          </p:nvPr>
        </p:nvSpPr>
        <p:spPr>
          <a:xfrm>
            <a:off x="1181100" y="696913"/>
            <a:ext cx="46482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guilty plea to an</a:t>
            </a:r>
            <a:r>
              <a:rPr lang="en-US" altLang="en-US" baseline="0" dirty="0"/>
              <a:t> aggravated felony is the </a:t>
            </a:r>
            <a:r>
              <a:rPr lang="en-US" altLang="en-US" baseline="0" dirty="0" err="1"/>
              <a:t>equvilient</a:t>
            </a:r>
            <a:r>
              <a:rPr lang="en-US" altLang="en-US" baseline="0" dirty="0"/>
              <a:t> to a life time prison sentence back to their home country. </a:t>
            </a:r>
            <a:endParaRPr lang="en-US" altLang="en-US" dirty="0"/>
          </a:p>
        </p:txBody>
      </p:sp>
    </p:spTree>
    <p:extLst>
      <p:ext uri="{BB962C8B-B14F-4D97-AF65-F5344CB8AC3E}">
        <p14:creationId xmlns:p14="http://schemas.microsoft.com/office/powerpoint/2010/main" val="1594745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887BE73-0129-4143-9B61-9D4A0B318C46}" type="slidenum">
              <a:rPr lang="en-US" altLang="en-US" smtClean="0"/>
              <a:pPr eaLnBrk="1" hangingPunct="1">
                <a:spcBef>
                  <a:spcPct val="0"/>
                </a:spcBef>
              </a:pPr>
              <a:t>48</a:t>
            </a:fld>
            <a:endParaRPr lang="en-US" altLang="en-US"/>
          </a:p>
        </p:txBody>
      </p:sp>
      <p:sp>
        <p:nvSpPr>
          <p:cNvPr id="53251" name="Rectangle 2"/>
          <p:cNvSpPr>
            <a:spLocks noGrp="1" noRot="1" noChangeAspect="1" noChangeArrowheads="1" noTextEdit="1"/>
          </p:cNvSpPr>
          <p:nvPr>
            <p:ph type="sldImg"/>
          </p:nvPr>
        </p:nvSpPr>
        <p:spPr>
          <a:xfrm>
            <a:off x="1181100" y="696913"/>
            <a:ext cx="46482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92365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179AF55-2F3E-470F-83FE-3D0C623C871B}" type="slidenum">
              <a:rPr lang="en-US" altLang="en-US" smtClean="0"/>
              <a:pPr eaLnBrk="1" hangingPunct="1">
                <a:spcBef>
                  <a:spcPct val="0"/>
                </a:spcBef>
              </a:pPr>
              <a:t>49</a:t>
            </a:fld>
            <a:endParaRPr lang="en-US" altLang="en-US"/>
          </a:p>
        </p:txBody>
      </p:sp>
      <p:sp>
        <p:nvSpPr>
          <p:cNvPr id="54275" name="Rectangle 2"/>
          <p:cNvSpPr>
            <a:spLocks noGrp="1" noRot="1" noChangeAspect="1" noChangeArrowheads="1" noTextEdit="1"/>
          </p:cNvSpPr>
          <p:nvPr>
            <p:ph type="sldImg"/>
          </p:nvPr>
        </p:nvSpPr>
        <p:spPr>
          <a:xfrm>
            <a:off x="1181100" y="696913"/>
            <a:ext cx="46482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89570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869F8F0-272E-4E4D-9B4D-D3DC9091BACE}" type="slidenum">
              <a:rPr lang="en-US" altLang="en-US" smtClean="0"/>
              <a:pPr eaLnBrk="1" hangingPunct="1">
                <a:spcBef>
                  <a:spcPct val="0"/>
                </a:spcBef>
              </a:pPr>
              <a:t>50</a:t>
            </a:fld>
            <a:endParaRPr lang="en-US" altLang="en-US"/>
          </a:p>
        </p:txBody>
      </p:sp>
      <p:sp>
        <p:nvSpPr>
          <p:cNvPr id="55299" name="Rectangle 2"/>
          <p:cNvSpPr>
            <a:spLocks noGrp="1" noRot="1" noChangeAspect="1" noChangeArrowheads="1" noTextEdit="1"/>
          </p:cNvSpPr>
          <p:nvPr>
            <p:ph type="sldImg"/>
          </p:nvPr>
        </p:nvSpPr>
        <p:spPr>
          <a:xfrm>
            <a:off x="1181100" y="696913"/>
            <a:ext cx="4648200" cy="348615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790339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First Degree murder would be a crime of violence. Negligence</a:t>
            </a:r>
            <a:r>
              <a:rPr lang="en-US" baseline="0" dirty="0"/>
              <a:t> in c</a:t>
            </a:r>
            <a:r>
              <a:rPr lang="en-US" dirty="0"/>
              <a:t>lowning around driving down the wrong side of the street at 4am with no other cars on the road and accidently striking another</a:t>
            </a:r>
            <a:r>
              <a:rPr lang="en-US" baseline="0" dirty="0"/>
              <a:t> vehicle would not be a COV. Reckless might be. An awareness and conscious disregard of the risk. Federal Courts across the country struggle with whether recklessness is a COV or not. Criminal negligence – Failure to perceive a risk. An eluding offense has the potential to be a COV. Burglary, by its nature, involves a substantial risk that the burglar will use forces against a victim in completing the crime. Someone applying for a green card could be denied for any form of DV, including one that is not a COV. Discretionary on the part of the immigration officer.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51</a:t>
            </a:fld>
            <a:endParaRPr lang="en-US" dirty="0"/>
          </a:p>
        </p:txBody>
      </p:sp>
    </p:spTree>
    <p:extLst>
      <p:ext uri="{BB962C8B-B14F-4D97-AF65-F5344CB8AC3E}">
        <p14:creationId xmlns:p14="http://schemas.microsoft.com/office/powerpoint/2010/main" val="3570359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srgbClr val="000000"/>
                </a:solidFill>
              </a:rPr>
              <a:pPr>
                <a:defRPr/>
              </a:pPr>
              <a:t>52</a:t>
            </a:fld>
            <a:endParaRPr lang="en-US" dirty="0">
              <a:solidFill>
                <a:srgbClr val="000000"/>
              </a:solidFill>
            </a:endParaRPr>
          </a:p>
        </p:txBody>
      </p:sp>
    </p:spTree>
    <p:extLst>
      <p:ext uri="{BB962C8B-B14F-4D97-AF65-F5344CB8AC3E}">
        <p14:creationId xmlns:p14="http://schemas.microsoft.com/office/powerpoint/2010/main" val="16264087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53</a:t>
            </a:fld>
            <a:endParaRPr lang="en-US"/>
          </a:p>
        </p:txBody>
      </p:sp>
    </p:spTree>
    <p:extLst>
      <p:ext uri="{BB962C8B-B14F-4D97-AF65-F5344CB8AC3E}">
        <p14:creationId xmlns:p14="http://schemas.microsoft.com/office/powerpoint/2010/main" val="1014704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54</a:t>
            </a:fld>
            <a:endParaRPr lang="en-US"/>
          </a:p>
        </p:txBody>
      </p:sp>
    </p:spTree>
    <p:extLst>
      <p:ext uri="{BB962C8B-B14F-4D97-AF65-F5344CB8AC3E}">
        <p14:creationId xmlns:p14="http://schemas.microsoft.com/office/powerpoint/2010/main" val="1130109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2701B9B-8E03-4122-A276-6FB850823230}" type="slidenum">
              <a:rPr lang="en-US" altLang="en-US" smtClean="0"/>
              <a:pPr eaLnBrk="1" hangingPunct="1">
                <a:spcBef>
                  <a:spcPct val="0"/>
                </a:spcBef>
              </a:pPr>
              <a:t>55</a:t>
            </a:fld>
            <a:endParaRPr lang="en-US" altLang="en-US"/>
          </a:p>
        </p:txBody>
      </p:sp>
      <p:sp>
        <p:nvSpPr>
          <p:cNvPr id="57347" name="Rectangle 2"/>
          <p:cNvSpPr>
            <a:spLocks noGrp="1" noRot="1" noChangeAspect="1" noChangeArrowheads="1" noTextEdit="1"/>
          </p:cNvSpPr>
          <p:nvPr>
            <p:ph type="sldImg"/>
          </p:nvPr>
        </p:nvSpPr>
        <p:spPr>
          <a:xfrm>
            <a:off x="1181100" y="696913"/>
            <a:ext cx="4648200" cy="348615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218740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56</a:t>
            </a:fld>
            <a:endParaRPr lang="en-US"/>
          </a:p>
        </p:txBody>
      </p:sp>
    </p:spTree>
    <p:extLst>
      <p:ext uri="{BB962C8B-B14F-4D97-AF65-F5344CB8AC3E}">
        <p14:creationId xmlns:p14="http://schemas.microsoft.com/office/powerpoint/2010/main" val="3782781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 crimes might still be CIMT’s but at</a:t>
            </a:r>
            <a:r>
              <a:rPr lang="en-US" baseline="0" dirty="0"/>
              <a:t> least you eliminated the AF classification. NJSA 2C:35-7 distribution in a school zone. In NJ it includes near or on a bus.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340895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58</a:t>
            </a:fld>
            <a:endParaRPr lang="en-US"/>
          </a:p>
        </p:txBody>
      </p:sp>
    </p:spTree>
    <p:extLst>
      <p:ext uri="{BB962C8B-B14F-4D97-AF65-F5344CB8AC3E}">
        <p14:creationId xmlns:p14="http://schemas.microsoft.com/office/powerpoint/2010/main" val="1568530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61</a:t>
            </a:fld>
            <a:endParaRPr lang="en-US" dirty="0"/>
          </a:p>
        </p:txBody>
      </p:sp>
    </p:spTree>
    <p:extLst>
      <p:ext uri="{BB962C8B-B14F-4D97-AF65-F5344CB8AC3E}">
        <p14:creationId xmlns:p14="http://schemas.microsoft.com/office/powerpoint/2010/main" val="3350162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8BFA6CB-A3C4-43FD-886B-21D752053FCD}" type="slidenum">
              <a:rPr lang="en-US" altLang="en-US" smtClean="0">
                <a:solidFill>
                  <a:prstClr val="black"/>
                </a:solidFill>
              </a:rPr>
              <a:pPr eaLnBrk="1" hangingPunct="1">
                <a:spcBef>
                  <a:spcPct val="0"/>
                </a:spcBef>
              </a:pPr>
              <a:t>62</a:t>
            </a:fld>
            <a:endParaRPr lang="en-US" altLang="en-US">
              <a:solidFill>
                <a:prstClr val="black"/>
              </a:solidFill>
            </a:endParaRPr>
          </a:p>
        </p:txBody>
      </p:sp>
      <p:sp>
        <p:nvSpPr>
          <p:cNvPr id="59395" name="Rectangle 2"/>
          <p:cNvSpPr>
            <a:spLocks noGrp="1" noRot="1" noChangeAspect="1" noChangeArrowheads="1" noTextEdit="1"/>
          </p:cNvSpPr>
          <p:nvPr>
            <p:ph type="sldImg"/>
          </p:nvPr>
        </p:nvSpPr>
        <p:spPr>
          <a:xfrm>
            <a:off x="1181100" y="696913"/>
            <a:ext cx="4648200" cy="348615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09871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8BFA6CB-A3C4-43FD-886B-21D752053FCD}" type="slidenum">
              <a:rPr lang="en-US" altLang="en-US" smtClean="0"/>
              <a:pPr eaLnBrk="1" hangingPunct="1">
                <a:spcBef>
                  <a:spcPct val="0"/>
                </a:spcBef>
              </a:pPr>
              <a:t>63</a:t>
            </a:fld>
            <a:endParaRPr lang="en-US" altLang="en-US"/>
          </a:p>
        </p:txBody>
      </p:sp>
      <p:sp>
        <p:nvSpPr>
          <p:cNvPr id="59395" name="Rectangle 2"/>
          <p:cNvSpPr>
            <a:spLocks noGrp="1" noRot="1" noChangeAspect="1" noChangeArrowheads="1" noTextEdit="1"/>
          </p:cNvSpPr>
          <p:nvPr>
            <p:ph type="sldImg"/>
          </p:nvPr>
        </p:nvSpPr>
        <p:spPr>
          <a:xfrm>
            <a:off x="1181100" y="696913"/>
            <a:ext cx="4648200" cy="348615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122938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64</a:t>
            </a:fld>
            <a:endParaRPr lang="en-US" dirty="0"/>
          </a:p>
        </p:txBody>
      </p:sp>
    </p:spTree>
    <p:extLst>
      <p:ext uri="{BB962C8B-B14F-4D97-AF65-F5344CB8AC3E}">
        <p14:creationId xmlns:p14="http://schemas.microsoft.com/office/powerpoint/2010/main" val="40289912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prstClr val="black"/>
                </a:solidFill>
              </a:rPr>
              <a:pPr>
                <a:defRPr/>
              </a:pPr>
              <a:t>65</a:t>
            </a:fld>
            <a:endParaRPr lang="en-US" dirty="0">
              <a:solidFill>
                <a:prstClr val="black"/>
              </a:solidFill>
            </a:endParaRPr>
          </a:p>
        </p:txBody>
      </p:sp>
    </p:spTree>
    <p:extLst>
      <p:ext uri="{BB962C8B-B14F-4D97-AF65-F5344CB8AC3E}">
        <p14:creationId xmlns:p14="http://schemas.microsoft.com/office/powerpoint/2010/main" val="807874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Gaitan</a:t>
            </a:r>
            <a:r>
              <a:rPr lang="en-US" baseline="0" dirty="0"/>
              <a:t> said there are numerous resources available to criminal defense attorneys. </a:t>
            </a:r>
            <a:r>
              <a:rPr lang="en-US" dirty="0"/>
              <a:t>Our Courts will look to the transcript to see if this stuff occurred.</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prstClr val="black"/>
                </a:solidFill>
              </a:rPr>
              <a:pPr>
                <a:defRPr/>
              </a:pPr>
              <a:t>66</a:t>
            </a:fld>
            <a:endParaRPr lang="en-US" dirty="0">
              <a:solidFill>
                <a:prstClr val="black"/>
              </a:solidFill>
            </a:endParaRPr>
          </a:p>
        </p:txBody>
      </p:sp>
    </p:spTree>
    <p:extLst>
      <p:ext uri="{BB962C8B-B14F-4D97-AF65-F5344CB8AC3E}">
        <p14:creationId xmlns:p14="http://schemas.microsoft.com/office/powerpoint/2010/main" val="613461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prstClr val="black"/>
                </a:solidFill>
              </a:rPr>
              <a:pPr>
                <a:defRPr/>
              </a:pPr>
              <a:t>67</a:t>
            </a:fld>
            <a:endParaRPr lang="en-US" dirty="0">
              <a:solidFill>
                <a:prstClr val="black"/>
              </a:solidFill>
            </a:endParaRPr>
          </a:p>
        </p:txBody>
      </p:sp>
    </p:spTree>
    <p:extLst>
      <p:ext uri="{BB962C8B-B14F-4D97-AF65-F5344CB8AC3E}">
        <p14:creationId xmlns:p14="http://schemas.microsoft.com/office/powerpoint/2010/main" val="29126776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If you said nothing prior to Padilla (2010) no IAC.</a:t>
            </a:r>
            <a:r>
              <a:rPr lang="en-US" baseline="0" dirty="0"/>
              <a:t> Nunez-Valdez is still good law if there is affirmative misadvice.</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prstClr val="black"/>
                </a:solidFill>
              </a:rPr>
              <a:pPr>
                <a:defRPr/>
              </a:pPr>
              <a:t>68</a:t>
            </a:fld>
            <a:endParaRPr lang="en-US" dirty="0">
              <a:solidFill>
                <a:prstClr val="black"/>
              </a:solidFill>
            </a:endParaRPr>
          </a:p>
        </p:txBody>
      </p:sp>
    </p:spTree>
    <p:extLst>
      <p:ext uri="{BB962C8B-B14F-4D97-AF65-F5344CB8AC3E}">
        <p14:creationId xmlns:p14="http://schemas.microsoft.com/office/powerpoint/2010/main" val="862776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Failure to Defend = axe</a:t>
            </a:r>
            <a:r>
              <a:rPr lang="en-US" baseline="0" dirty="0"/>
              <a:t> coming down and you don’t try to stop it; Failure to Investigate – your duty to determine client’s immigration status; Failure to Mitigate – reduce 365 to 364; Negotiate = same as Failure to Defend</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solidFill>
                  <a:prstClr val="black"/>
                </a:solidFill>
              </a:rPr>
              <a:pPr>
                <a:defRPr/>
              </a:pPr>
              <a:t>69</a:t>
            </a:fld>
            <a:endParaRPr lang="en-US" dirty="0">
              <a:solidFill>
                <a:prstClr val="black"/>
              </a:solidFill>
            </a:endParaRPr>
          </a:p>
        </p:txBody>
      </p:sp>
    </p:spTree>
    <p:extLst>
      <p:ext uri="{BB962C8B-B14F-4D97-AF65-F5344CB8AC3E}">
        <p14:creationId xmlns:p14="http://schemas.microsoft.com/office/powerpoint/2010/main" val="24007872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For those who</a:t>
            </a:r>
            <a:r>
              <a:rPr lang="en-US" baseline="0" dirty="0"/>
              <a:t> are familiar with Federal Criminal Defense work. 1984 Armed Career Criminal Act was passed. 15 year mandatory minimum for Federal Defendants who have 3 prior convictions for violent felony or serious drug crimes. 50 different state criminal codes. Which state conviction counts as an ACCA predicate? The U.S. Supreme Court devolved this categorical match approach. In the immigration context, which state conviction = a criminal Immigration ground of removal? Possession of cocaine…all the elements of the NJ crime vs. Federal grounds of removal match. Compare the elements of the state statute of conviction to the Immigration Criminal Grounds of Removal. Generally speaking, no facts regarding the state conviction. There is no retrial of the criminal charge in immigration court.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75</a:t>
            </a:fld>
            <a:endParaRPr lang="en-US"/>
          </a:p>
        </p:txBody>
      </p:sp>
    </p:spTree>
    <p:extLst>
      <p:ext uri="{BB962C8B-B14F-4D97-AF65-F5344CB8AC3E}">
        <p14:creationId xmlns:p14="http://schemas.microsoft.com/office/powerpoint/2010/main" val="1518324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Federal firearms definition</a:t>
            </a:r>
            <a:r>
              <a:rPr lang="en-US" baseline="0" dirty="0"/>
              <a:t> vs. NJ Definition. NJ is much broader. Sling slots, BB Guns. That is your defense. NJSA 2C:35-7 distribution in a school zone also includes on or near a bus. This is broader than the federal definition. Federal definition does NOT include a bus. Pled to sharing 5 grams or less of pot near a bus for no money exchange.</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76</a:t>
            </a:fld>
            <a:endParaRPr lang="en-US"/>
          </a:p>
        </p:txBody>
      </p:sp>
    </p:spTree>
    <p:extLst>
      <p:ext uri="{BB962C8B-B14F-4D97-AF65-F5344CB8AC3E}">
        <p14:creationId xmlns:p14="http://schemas.microsoft.com/office/powerpoint/2010/main" val="5022193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31708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36646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628669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45347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527626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Federal firearms definition</a:t>
            </a:r>
            <a:r>
              <a:rPr lang="en-US" baseline="0" dirty="0"/>
              <a:t> vs. NJ Definition. NJ is much broader. Sling slots, BB Guns. That is your defense. NJSA 2C:35-7 distribution in a school zone also includes on or near a bus. This is broader than the federal definition. Federal definition does NOT include a bus. Pled to sharing 5 grams or less of pot near a bus for no money exchange.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44F9-A0AF-4110-8503-9F89DC33F1BB}"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728375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This is a categorical analysis flow chart that walks you through</a:t>
            </a:r>
            <a:r>
              <a:rPr lang="en-US" baseline="0" dirty="0"/>
              <a:t> how to evaluate whether your client is subject to deportation based on the conviction analyzing the state conviction. </a:t>
            </a:r>
            <a:endParaRPr lang="en-US" dirty="0"/>
          </a:p>
        </p:txBody>
      </p:sp>
      <p:sp>
        <p:nvSpPr>
          <p:cNvPr id="4" name="Slide Number Placeholder 3"/>
          <p:cNvSpPr>
            <a:spLocks noGrp="1"/>
          </p:cNvSpPr>
          <p:nvPr>
            <p:ph type="sldNum" sz="quarter" idx="10"/>
          </p:nvPr>
        </p:nvSpPr>
        <p:spPr/>
        <p:txBody>
          <a:bodyPr/>
          <a:lstStyle/>
          <a:p>
            <a:pPr>
              <a:defRPr/>
            </a:pPr>
            <a:fld id="{696C44F9-A0AF-4110-8503-9F89DC33F1BB}" type="slidenum">
              <a:rPr lang="en-US" smtClean="0"/>
              <a:pPr>
                <a:defRPr/>
              </a:pPr>
              <a:t>89</a:t>
            </a:fld>
            <a:endParaRPr lang="en-US"/>
          </a:p>
        </p:txBody>
      </p:sp>
    </p:spTree>
    <p:extLst>
      <p:ext uri="{BB962C8B-B14F-4D97-AF65-F5344CB8AC3E}">
        <p14:creationId xmlns:p14="http://schemas.microsoft.com/office/powerpoint/2010/main" val="11535727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35" indent="-283321" eaLnBrk="0" hangingPunct="0">
              <a:spcBef>
                <a:spcPct val="30000"/>
              </a:spcBef>
              <a:defRPr sz="1200">
                <a:solidFill>
                  <a:schemeClr val="tx1"/>
                </a:solidFill>
                <a:latin typeface="Arial" charset="0"/>
              </a:defRPr>
            </a:lvl2pPr>
            <a:lvl3pPr marL="1133285" indent="-226657" eaLnBrk="0" hangingPunct="0">
              <a:spcBef>
                <a:spcPct val="30000"/>
              </a:spcBef>
              <a:defRPr sz="1200">
                <a:solidFill>
                  <a:schemeClr val="tx1"/>
                </a:solidFill>
                <a:latin typeface="Arial" charset="0"/>
              </a:defRPr>
            </a:lvl3pPr>
            <a:lvl4pPr marL="1586598" indent="-226657" eaLnBrk="0" hangingPunct="0">
              <a:spcBef>
                <a:spcPct val="30000"/>
              </a:spcBef>
              <a:defRPr sz="1200">
                <a:solidFill>
                  <a:schemeClr val="tx1"/>
                </a:solidFill>
                <a:latin typeface="Arial" charset="0"/>
              </a:defRPr>
            </a:lvl4pPr>
            <a:lvl5pPr marL="2039912" indent="-226657" eaLnBrk="0" hangingPunct="0">
              <a:spcBef>
                <a:spcPct val="30000"/>
              </a:spcBef>
              <a:defRPr sz="1200">
                <a:solidFill>
                  <a:schemeClr val="tx1"/>
                </a:solidFill>
                <a:latin typeface="Arial" charset="0"/>
              </a:defRPr>
            </a:lvl5pPr>
            <a:lvl6pPr marL="2493226" indent="-226657" eaLnBrk="0" fontAlgn="base" hangingPunct="0">
              <a:spcBef>
                <a:spcPct val="30000"/>
              </a:spcBef>
              <a:spcAft>
                <a:spcPct val="0"/>
              </a:spcAft>
              <a:defRPr sz="1200">
                <a:solidFill>
                  <a:schemeClr val="tx1"/>
                </a:solidFill>
                <a:latin typeface="Arial" charset="0"/>
              </a:defRPr>
            </a:lvl6pPr>
            <a:lvl7pPr marL="2946540" indent="-226657" eaLnBrk="0" fontAlgn="base" hangingPunct="0">
              <a:spcBef>
                <a:spcPct val="30000"/>
              </a:spcBef>
              <a:spcAft>
                <a:spcPct val="0"/>
              </a:spcAft>
              <a:defRPr sz="1200">
                <a:solidFill>
                  <a:schemeClr val="tx1"/>
                </a:solidFill>
                <a:latin typeface="Arial" charset="0"/>
              </a:defRPr>
            </a:lvl7pPr>
            <a:lvl8pPr marL="3399854" indent="-226657" eaLnBrk="0" fontAlgn="base" hangingPunct="0">
              <a:spcBef>
                <a:spcPct val="30000"/>
              </a:spcBef>
              <a:spcAft>
                <a:spcPct val="0"/>
              </a:spcAft>
              <a:defRPr sz="1200">
                <a:solidFill>
                  <a:schemeClr val="tx1"/>
                </a:solidFill>
                <a:latin typeface="Arial" charset="0"/>
              </a:defRPr>
            </a:lvl8pPr>
            <a:lvl9pPr marL="3853167" indent="-22665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2C8FF0D-4572-4B9C-B2B4-50DD6610C3DB}" type="slidenum">
              <a:rPr lang="en-US" altLang="en-US" smtClean="0"/>
              <a:pPr eaLnBrk="1" hangingPunct="1">
                <a:spcBef>
                  <a:spcPct val="0"/>
                </a:spcBef>
              </a:pPr>
              <a:t>91</a:t>
            </a:fld>
            <a:endParaRPr lang="en-US" altLang="en-US" dirty="0"/>
          </a:p>
        </p:txBody>
      </p:sp>
      <p:sp>
        <p:nvSpPr>
          <p:cNvPr id="62467" name="Rectangle 2"/>
          <p:cNvSpPr>
            <a:spLocks noGrp="1" noRot="1" noChangeAspect="1" noChangeArrowheads="1" noTextEdit="1"/>
          </p:cNvSpPr>
          <p:nvPr>
            <p:ph type="sldImg"/>
          </p:nvPr>
        </p:nvSpPr>
        <p:spPr>
          <a:xfrm>
            <a:off x="1181100" y="696913"/>
            <a:ext cx="4648200" cy="348615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8521673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06346EE0-7B4B-45A2-AFFF-B8A514C884C4}" type="datetime1">
              <a:rPr lang="en-US" smtClean="0"/>
              <a:t>4/11/2026</a:t>
            </a:fld>
            <a:endParaRPr lang="en-US" dirty="0"/>
          </a:p>
        </p:txBody>
      </p:sp>
      <p:sp>
        <p:nvSpPr>
          <p:cNvPr id="5" name="Slide Number Placeholder 4"/>
          <p:cNvSpPr>
            <a:spLocks noGrp="1"/>
          </p:cNvSpPr>
          <p:nvPr>
            <p:ph type="sldNum" sz="quarter" idx="11"/>
          </p:nvPr>
        </p:nvSpPr>
        <p:spPr/>
        <p:txBody>
          <a:bodyPr/>
          <a:lstStyle/>
          <a:p>
            <a:pPr>
              <a:defRPr/>
            </a:pPr>
            <a:fld id="{686A9709-1DFA-4EED-A335-362E908AEEE7}" type="slidenum">
              <a:rPr lang="en-US" altLang="en-US" smtClean="0"/>
              <a:pPr>
                <a:defRPr/>
              </a:pPr>
              <a:t>92</a:t>
            </a:fld>
            <a:endParaRPr lang="en-US" altLang="en-US" dirty="0"/>
          </a:p>
        </p:txBody>
      </p:sp>
    </p:spTree>
    <p:extLst>
      <p:ext uri="{BB962C8B-B14F-4D97-AF65-F5344CB8AC3E}">
        <p14:creationId xmlns:p14="http://schemas.microsoft.com/office/powerpoint/2010/main" val="3823628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6.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6.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6"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3" y="1698991"/>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3"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30" y="1698991"/>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30"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9"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82" y="1743137"/>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9"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7" y="155448"/>
            <a:ext cx="2525151"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8"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pPr>
              <a:defRPr/>
            </a:pPr>
            <a:fld id="{C60C1060-C8B3-44F0-8EE5-69333EEEF164}"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bwMode="ltGray">
          <a:xfrm>
            <a:off x="6647693"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Vertical Title 1"/>
          <p:cNvSpPr>
            <a:spLocks noGrp="1"/>
          </p:cNvSpPr>
          <p:nvPr>
            <p:ph type="title" orient="vert"/>
          </p:nvPr>
        </p:nvSpPr>
        <p:spPr>
          <a:xfrm>
            <a:off x="6781800" y="274644"/>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4"/>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a:xfrm>
            <a:off x="2640599" y="6377463"/>
            <a:ext cx="3836404" cy="365125"/>
          </a:xfrm>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endParaRPr lang="en-US" dirty="0"/>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7924800" y="6416679"/>
            <a:ext cx="762000" cy="365125"/>
          </a:xfrm>
        </p:spPr>
        <p:txBody>
          <a:bodyPr/>
          <a:lstStyle/>
          <a:p>
            <a:pPr>
              <a:defRPr/>
            </a:pPr>
            <a:fld id="{7FC271C5-2D0E-4BE6-9D80-9BD9C539DE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6"/>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0" y="1535116"/>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4"/>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0" y="2362204"/>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5" y="1524004"/>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4" y="273054"/>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endParaRPr lang="en-US" dirty="0"/>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1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7924800" y="6416679"/>
            <a:ext cx="762000" cy="365125"/>
          </a:xfrm>
        </p:spPr>
        <p:txBody>
          <a:bodyPr/>
          <a:lstStyle/>
          <a:p>
            <a:pPr>
              <a:defRPr/>
            </a:pPr>
            <a:fld id="{7FC271C5-2D0E-4BE6-9D80-9BD9C539DE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6"/>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0" y="1535116"/>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4"/>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0" y="2362204"/>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5" y="1524004"/>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4" y="273054"/>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endParaRPr lang="en-US" dirty="0"/>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2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7924800" y="6416679"/>
            <a:ext cx="762000" cy="365125"/>
          </a:xfrm>
        </p:spPr>
        <p:txBody>
          <a:bodyPr/>
          <a:lstStyle/>
          <a:p>
            <a:pPr>
              <a:defRPr/>
            </a:pPr>
            <a:fld id="{7FC271C5-2D0E-4BE6-9D80-9BD9C539DE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4"/>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6"/>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0" y="1535116"/>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4"/>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0" y="2362204"/>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5" y="1524004"/>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4" y="273054"/>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0" y="2925288"/>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1"/>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2565400" y="2397762"/>
            <a:ext cx="4013200"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pPr>
              <a:defRPr/>
            </a:pPr>
            <a:endParaRPr lang="en-US" dirty="0"/>
          </a:p>
        </p:txBody>
      </p:sp>
      <p:sp>
        <p:nvSpPr>
          <p:cNvPr id="17" name="Slide Number Placeholder 16"/>
          <p:cNvSpPr>
            <a:spLocks noGrp="1"/>
          </p:cNvSpPr>
          <p:nvPr>
            <p:ph type="sldNum" sz="quarter" idx="11"/>
          </p:nvPr>
        </p:nvSpPr>
        <p:spPr/>
        <p:txBody>
          <a:bodyPr/>
          <a:lstStyle/>
          <a:p>
            <a:pPr>
              <a:defRPr/>
            </a:pPr>
            <a:fld id="{22D4A5D2-4294-4248-9713-D3A8CC730AEC}" type="slidenum">
              <a:rPr lang="en-US" smtClean="0"/>
              <a:pPr>
                <a:defRPr/>
              </a:pPr>
              <a:t>‹#›</a:t>
            </a:fld>
            <a:endParaRPr lang="en-US" dirty="0"/>
          </a:p>
        </p:txBody>
      </p:sp>
      <p:sp>
        <p:nvSpPr>
          <p:cNvPr id="19" name="Footer Placeholder 18"/>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pPr>
              <a:defRPr/>
            </a:pPr>
            <a:endParaRPr lang="en-US" dirty="0"/>
          </a:p>
        </p:txBody>
      </p:sp>
      <p:sp>
        <p:nvSpPr>
          <p:cNvPr id="12" name="Slide Number Placeholder 11"/>
          <p:cNvSpPr>
            <a:spLocks noGrp="1"/>
          </p:cNvSpPr>
          <p:nvPr>
            <p:ph type="sldNum" sz="quarter" idx="15"/>
          </p:nvPr>
        </p:nvSpPr>
        <p:spPr/>
        <p:txBody>
          <a:bodyPr/>
          <a:lstStyle/>
          <a:p>
            <a:pPr>
              <a:defRPr/>
            </a:pPr>
            <a:fld id="{2ACF486C-2917-4332-B548-0501DF5FD092}" type="slidenum">
              <a:rPr lang="en-US" smtClean="0"/>
              <a:pPr>
                <a:defRPr/>
              </a:pPr>
              <a:t>‹#›</a:t>
            </a:fld>
            <a:endParaRPr lang="en-US" dirty="0"/>
          </a:p>
        </p:txBody>
      </p:sp>
      <p:sp>
        <p:nvSpPr>
          <p:cNvPr id="13" name="Footer Placeholder 12"/>
          <p:cNvSpPr>
            <a:spLocks noGrp="1"/>
          </p:cNvSpPr>
          <p:nvPr>
            <p:ph type="ftr" sz="quarter" idx="16"/>
          </p:nvPr>
        </p:nvSpPr>
        <p:spPr/>
        <p:txBody>
          <a:bodyPr/>
          <a:lstStyle/>
          <a:p>
            <a:pPr>
              <a:defRPr/>
            </a:pPr>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a:off x="0" y="3921762"/>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7" y="3367247"/>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2518544" y="4084579"/>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pPr>
              <a:defRPr/>
            </a:pPr>
            <a:endParaRPr lang="en-US" dirty="0"/>
          </a:p>
        </p:txBody>
      </p:sp>
      <p:sp>
        <p:nvSpPr>
          <p:cNvPr id="14" name="Slide Number Placeholder 13"/>
          <p:cNvSpPr>
            <a:spLocks noGrp="1"/>
          </p:cNvSpPr>
          <p:nvPr>
            <p:ph type="sldNum" sz="quarter" idx="11"/>
          </p:nvPr>
        </p:nvSpPr>
        <p:spPr/>
        <p:txBody>
          <a:bodyPr/>
          <a:lstStyle/>
          <a:p>
            <a:pPr>
              <a:defRPr/>
            </a:pPr>
            <a:fld id="{7FC271C5-2D0E-4BE6-9D80-9BD9C539DE4C}" type="slidenum">
              <a:rPr lang="en-US" smtClean="0"/>
              <a:pPr>
                <a:defRPr/>
              </a:pPr>
              <a:t>‹#›</a:t>
            </a:fld>
            <a:endParaRPr lang="en-US" dirty="0"/>
          </a:p>
        </p:txBody>
      </p:sp>
      <p:sp>
        <p:nvSpPr>
          <p:cNvPr id="15" name="Footer Placeholder 14"/>
          <p:cNvSpPr>
            <a:spLocks noGrp="1"/>
          </p:cNvSpPr>
          <p:nvPr>
            <p:ph type="ftr" sz="quarter" idx="12"/>
          </p:nvPr>
        </p:nvSpPr>
        <p:spPr/>
        <p:txBody>
          <a:body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pPr>
              <a:defRPr/>
            </a:pPr>
            <a:endParaRPr lang="en-US" dirty="0"/>
          </a:p>
        </p:txBody>
      </p:sp>
      <p:sp>
        <p:nvSpPr>
          <p:cNvPr id="12" name="Slide Number Placeholder 11"/>
          <p:cNvSpPr>
            <a:spLocks noGrp="1"/>
          </p:cNvSpPr>
          <p:nvPr>
            <p:ph type="sldNum" sz="quarter" idx="16"/>
          </p:nvPr>
        </p:nvSpPr>
        <p:spPr/>
        <p:txBody>
          <a:bodyPr/>
          <a:lstStyle/>
          <a:p>
            <a:pPr>
              <a:defRPr/>
            </a:pPr>
            <a:fld id="{C03955A1-1B7D-435F-8943-C91F7A9E4191}" type="slidenum">
              <a:rPr lang="en-US" smtClean="0"/>
              <a:pPr>
                <a:defRPr/>
              </a:pPr>
              <a:t>‹#›</a:t>
            </a:fld>
            <a:endParaRPr lang="en-US" dirty="0"/>
          </a:p>
        </p:txBody>
      </p:sp>
      <p:sp>
        <p:nvSpPr>
          <p:cNvPr id="13" name="Footer Placeholder 12"/>
          <p:cNvSpPr>
            <a:spLocks noGrp="1"/>
          </p:cNvSpPr>
          <p:nvPr>
            <p:ph type="ftr" sz="quarter" idx="17"/>
          </p:nvPr>
        </p:nvSpPr>
        <p:spPr/>
        <p:txBody>
          <a:bodyPr/>
          <a:lstStyle/>
          <a:p>
            <a:pPr>
              <a:defRPr/>
            </a:pPr>
            <a:endParaRPr lang="en-US" dirty="0"/>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pPr>
              <a:defRPr/>
            </a:pPr>
            <a:endParaRPr lang="en-US" dirty="0"/>
          </a:p>
        </p:txBody>
      </p:sp>
      <p:sp>
        <p:nvSpPr>
          <p:cNvPr id="12" name="Slide Number Placeholder 11"/>
          <p:cNvSpPr>
            <a:spLocks noGrp="1"/>
          </p:cNvSpPr>
          <p:nvPr>
            <p:ph type="sldNum" sz="quarter" idx="17"/>
          </p:nvPr>
        </p:nvSpPr>
        <p:spPr/>
        <p:txBody>
          <a:bodyPr/>
          <a:lstStyle/>
          <a:p>
            <a:pPr>
              <a:defRPr/>
            </a:pPr>
            <a:fld id="{9547F423-3215-40F6-814B-ACE29BBD4C8E}" type="slidenum">
              <a:rPr lang="en-US" smtClean="0"/>
              <a:pPr>
                <a:defRPr/>
              </a:pPr>
              <a:t>‹#›</a:t>
            </a:fld>
            <a:endParaRPr lang="en-US" dirty="0"/>
          </a:p>
        </p:txBody>
      </p:sp>
      <p:sp>
        <p:nvSpPr>
          <p:cNvPr id="13" name="Footer Placeholder 12"/>
          <p:cNvSpPr>
            <a:spLocks noGrp="1"/>
          </p:cNvSpPr>
          <p:nvPr>
            <p:ph type="ftr" sz="quarter" idx="18"/>
          </p:nvPr>
        </p:nvSpPr>
        <p:spPr/>
        <p:txBody>
          <a:bodyPr/>
          <a:lstStyle/>
          <a:p>
            <a:pPr>
              <a:defRPr/>
            </a:pPr>
            <a:endParaRPr lang="en-US" dirty="0"/>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pPr>
              <a:defRPr/>
            </a:pPr>
            <a:endParaRPr lang="en-US" dirty="0"/>
          </a:p>
        </p:txBody>
      </p:sp>
      <p:sp>
        <p:nvSpPr>
          <p:cNvPr id="16" name="Slide Number Placeholder 15"/>
          <p:cNvSpPr>
            <a:spLocks noGrp="1"/>
          </p:cNvSpPr>
          <p:nvPr>
            <p:ph type="sldNum" sz="quarter" idx="11"/>
          </p:nvPr>
        </p:nvSpPr>
        <p:spPr/>
        <p:txBody>
          <a:bodyPr/>
          <a:lstStyle/>
          <a:p>
            <a:pPr>
              <a:defRPr/>
            </a:pPr>
            <a:fld id="{BA8BB80F-E536-439C-9183-CD1E18B525AE}"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endParaRPr lang="en-US" dirty="0"/>
          </a:p>
        </p:txBody>
      </p:sp>
      <p:sp>
        <p:nvSpPr>
          <p:cNvPr id="8" name="Slide Number Placeholder 7"/>
          <p:cNvSpPr>
            <a:spLocks noGrp="1"/>
          </p:cNvSpPr>
          <p:nvPr>
            <p:ph type="sldNum" sz="quarter" idx="11"/>
          </p:nvPr>
        </p:nvSpPr>
        <p:spPr/>
        <p:txBody>
          <a:bodyPr/>
          <a:lstStyle/>
          <a:p>
            <a:pPr>
              <a:defRPr/>
            </a:pPr>
            <a:fld id="{050F62C5-9F25-4CDC-B048-D291A6813469}"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7"/>
            <a:ext cx="61722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pPr>
              <a:defRPr/>
            </a:pPr>
            <a:endParaRPr lang="en-US" dirty="0"/>
          </a:p>
        </p:txBody>
      </p:sp>
      <p:sp>
        <p:nvSpPr>
          <p:cNvPr id="19" name="Slide Number Placeholder 18"/>
          <p:cNvSpPr>
            <a:spLocks noGrp="1"/>
          </p:cNvSpPr>
          <p:nvPr>
            <p:ph type="sldNum" sz="quarter" idx="16"/>
          </p:nvPr>
        </p:nvSpPr>
        <p:spPr/>
        <p:txBody>
          <a:bodyPr/>
          <a:lstStyle/>
          <a:p>
            <a:pPr>
              <a:defRPr/>
            </a:pPr>
            <a:fld id="{B7BCB502-9903-434D-BFC3-425F07F6E1BF}" type="slidenum">
              <a:rPr lang="en-US" smtClean="0"/>
              <a:pPr>
                <a:defRPr/>
              </a:pPr>
              <a:t>‹#›</a:t>
            </a:fld>
            <a:endParaRPr lang="en-US" dirty="0"/>
          </a:p>
        </p:txBody>
      </p:sp>
      <p:sp>
        <p:nvSpPr>
          <p:cNvPr id="23" name="Footer Placeholder 22"/>
          <p:cNvSpPr>
            <a:spLocks noGrp="1"/>
          </p:cNvSpPr>
          <p:nvPr>
            <p:ph type="ftr" sz="quarter" idx="17"/>
          </p:nvPr>
        </p:nvSpPr>
        <p:spPr/>
        <p:txBody>
          <a:bodyPr/>
          <a:lstStyle/>
          <a:p>
            <a:pPr>
              <a:defRPr/>
            </a:pPr>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14" y="2026918"/>
            <a:ext cx="5439583"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2514600" y="975360"/>
            <a:ext cx="4114800" cy="701040"/>
          </a:xfrm>
        </p:spPr>
        <p:txBody>
          <a:bodyPr/>
          <a:lstStyle/>
          <a:p>
            <a:r>
              <a:rPr lang="en-US"/>
              <a:t>Click to edit Master title style</a:t>
            </a:r>
          </a:p>
        </p:txBody>
      </p:sp>
      <p:sp>
        <p:nvSpPr>
          <p:cNvPr id="13" name="Date Placeholder 12"/>
          <p:cNvSpPr>
            <a:spLocks noGrp="1"/>
          </p:cNvSpPr>
          <p:nvPr>
            <p:ph type="dt" sz="half" idx="14"/>
          </p:nvPr>
        </p:nvSpPr>
        <p:spPr>
          <a:xfrm>
            <a:off x="2981330" y="273181"/>
            <a:ext cx="3181351" cy="292100"/>
          </a:xfrm>
        </p:spPr>
        <p:txBody>
          <a:bodyPr/>
          <a:lstStyle/>
          <a:p>
            <a:pPr>
              <a:defRPr/>
            </a:pPr>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pPr>
              <a:defRPr/>
            </a:pPr>
            <a:fld id="{C60C1060-C8B3-44F0-8EE5-69333EEEF164}" type="slidenum">
              <a:rPr lang="en-US" smtClean="0"/>
              <a:pPr>
                <a:defRPr/>
              </a:pPr>
              <a:t>‹#›</a:t>
            </a:fld>
            <a:endParaRPr lang="en-US" dirty="0"/>
          </a:p>
        </p:txBody>
      </p:sp>
      <p:sp>
        <p:nvSpPr>
          <p:cNvPr id="15" name="Footer Placeholder 14"/>
          <p:cNvSpPr>
            <a:spLocks noGrp="1"/>
          </p:cNvSpPr>
          <p:nvPr>
            <p:ph type="ftr" sz="quarter" idx="16"/>
          </p:nvPr>
        </p:nvSpPr>
        <p:spPr>
          <a:xfrm>
            <a:off x="1447800" y="6486526"/>
            <a:ext cx="6248400" cy="292100"/>
          </a:xfrm>
        </p:spPr>
        <p:txBody>
          <a:bodyPr/>
          <a:lstStyle/>
          <a:p>
            <a:pPr>
              <a:defRPr/>
            </a:pPr>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
        <p:nvSpPr>
          <p:cNvPr id="2" name="Vertical Title 1"/>
          <p:cNvSpPr>
            <a:spLocks noGrp="1"/>
          </p:cNvSpPr>
          <p:nvPr>
            <p:ph type="title" orient="vert"/>
          </p:nvPr>
        </p:nvSpPr>
        <p:spPr>
          <a:xfrm>
            <a:off x="7239003" y="914401"/>
            <a:ext cx="926980" cy="5029200"/>
          </a:xfrm>
        </p:spPr>
        <p:txBody>
          <a:bodyPr vert="eaVert"/>
          <a:lstStyle/>
          <a:p>
            <a:r>
              <a:rPr lang="en-US"/>
              <a:t>Click to edit Master title style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5349906"/>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5"/>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pPr>
              <a:defRPr/>
            </a:pPr>
            <a:endParaRPr lang="en-US" dirty="0"/>
          </a:p>
        </p:txBody>
      </p:sp>
      <p:sp>
        <p:nvSpPr>
          <p:cNvPr id="2" name="Footer Placeholder 1"/>
          <p:cNvSpPr>
            <a:spLocks noGrp="1"/>
          </p:cNvSpPr>
          <p:nvPr>
            <p:ph type="ftr" sz="quarter" idx="11"/>
          </p:nvPr>
        </p:nvSpPr>
        <p:spPr/>
        <p:txBody>
          <a:bodyPr/>
          <a:lstStyle/>
          <a:p>
            <a:pPr>
              <a:defRPr/>
            </a:pPr>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pPr>
              <a:defRPr/>
            </a:pPr>
            <a:fld id="{22D4A5D2-4294-4248-9713-D3A8CC730AEC}" type="slidenum">
              <a:rPr lang="en-US" smtClean="0"/>
              <a:pPr>
                <a:defRPr/>
              </a:pPr>
              <a:t>‹#›</a:t>
            </a:fld>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pPr>
              <a:defRPr/>
            </a:pPr>
            <a:endParaRPr lang="en-US" dirty="0"/>
          </a:p>
        </p:txBody>
      </p:sp>
      <p:sp>
        <p:nvSpPr>
          <p:cNvPr id="19" name="Footer Placeholder 18"/>
          <p:cNvSpPr>
            <a:spLocks noGrp="1"/>
          </p:cNvSpPr>
          <p:nvPr>
            <p:ph type="ftr" sz="quarter" idx="11"/>
          </p:nvPr>
        </p:nvSpPr>
        <p:spPr>
          <a:xfrm>
            <a:off x="3581400" y="76204"/>
            <a:ext cx="2895600" cy="288925"/>
          </a:xfrm>
        </p:spPr>
        <p:txBody>
          <a:bodyPr/>
          <a:lstStyle/>
          <a:p>
            <a:pPr>
              <a:defRPr/>
            </a:pPr>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3444906"/>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pPr>
              <a:defRPr/>
            </a:pPr>
            <a:endParaRPr lang="en-US" dirty="0"/>
          </a:p>
        </p:txBody>
      </p:sp>
      <p:sp>
        <p:nvSpPr>
          <p:cNvPr id="11" name="Footer Placeholder 10"/>
          <p:cNvSpPr>
            <a:spLocks noGrp="1"/>
          </p:cNvSpPr>
          <p:nvPr>
            <p:ph type="ftr" sz="quarter" idx="11"/>
          </p:nvPr>
        </p:nvSpPr>
        <p:spPr/>
        <p:txBody>
          <a:bodyPr/>
          <a:lstStyle/>
          <a:p>
            <a:pPr>
              <a:defRPr/>
            </a:pPr>
            <a:endParaRPr lang="en-US" dirty="0"/>
          </a:p>
        </p:txBody>
      </p:sp>
      <p:sp>
        <p:nvSpPr>
          <p:cNvPr id="16" name="Slide Number Placeholder 1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
        <p:nvSpPr>
          <p:cNvPr id="8" name="Title 7"/>
          <p:cNvSpPr>
            <a:spLocks noGrp="1"/>
          </p:cNvSpPr>
          <p:nvPr>
            <p:ph type="title"/>
          </p:nvPr>
        </p:nvSpPr>
        <p:spPr>
          <a:xfrm>
            <a:off x="180475" y="2947089"/>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pPr>
              <a:defRPr/>
            </a:pPr>
            <a:endParaRPr lang="en-US" dirty="0"/>
          </a:p>
        </p:txBody>
      </p:sp>
      <p:sp>
        <p:nvSpPr>
          <p:cNvPr id="10" name="Footer Placeholder 9"/>
          <p:cNvSpPr>
            <a:spLocks noGrp="1"/>
          </p:cNvSpPr>
          <p:nvPr>
            <p:ph type="ftr" sz="quarter" idx="11"/>
          </p:nvPr>
        </p:nvSpPr>
        <p:spPr/>
        <p:txBody>
          <a:bodyPr/>
          <a:lstStyle/>
          <a:p>
            <a:pPr>
              <a:defRPr/>
            </a:pPr>
            <a:endParaRPr lang="en-US" dirty="0"/>
          </a:p>
        </p:txBody>
      </p:sp>
      <p:sp>
        <p:nvSpPr>
          <p:cNvPr id="31" name="Slide Number Placeholder 30"/>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1"/>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7"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30"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7" y="1316039"/>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1" y="1316039"/>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pPr>
              <a:defRPr/>
            </a:pPr>
            <a:fld id="{9547F423-3215-40F6-814B-ACE29BBD4C8E}" type="slidenum">
              <a:rPr lang="en-US" smtClean="0"/>
              <a:pPr>
                <a:defRPr/>
              </a:pPr>
              <a:t>‹#›</a:t>
            </a:fld>
            <a:endParaRPr lang="en-US" dirty="0"/>
          </a:p>
        </p:txBody>
      </p:sp>
      <p:sp>
        <p:nvSpPr>
          <p:cNvPr id="11" name="Straight Connector 10"/>
          <p:cNvSpPr>
            <a:spLocks noChangeShapeType="1"/>
          </p:cNvSpPr>
          <p:nvPr/>
        </p:nvSpPr>
        <p:spPr bwMode="auto">
          <a:xfrm>
            <a:off x="514349" y="6019804"/>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pPr>
              <a:defRPr/>
            </a:pPr>
            <a:endParaRPr lang="en-US" dirty="0"/>
          </a:p>
        </p:txBody>
      </p:sp>
      <p:sp>
        <p:nvSpPr>
          <p:cNvPr id="21" name="Footer Placeholder 20"/>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dirty="0"/>
          </a:p>
        </p:txBody>
      </p:sp>
      <p:sp>
        <p:nvSpPr>
          <p:cNvPr id="24" name="Footer Placeholder 23"/>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49" y="5849121"/>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1"/>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5"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4" y="609600"/>
            <a:ext cx="5340351"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pPr>
              <a:defRPr/>
            </a:pPr>
            <a:endParaRPr lang="en-US" dirty="0"/>
          </a:p>
        </p:txBody>
      </p:sp>
      <p:sp>
        <p:nvSpPr>
          <p:cNvPr id="29" name="Footer Placeholder 28"/>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a:t>Click icon to add picture</a:t>
            </a:r>
          </a:p>
        </p:txBody>
      </p:sp>
      <p:sp>
        <p:nvSpPr>
          <p:cNvPr id="7" name="Date Placeholder 6"/>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31" name="Slide Number Placeholder 30"/>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9"/>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80"/>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80"/>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7" y="3550128"/>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5" y="3550128"/>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pPr>
              <a:defRPr/>
            </a:pPr>
            <a:endParaRPr lang="en-US" dirty="0"/>
          </a:p>
        </p:txBody>
      </p:sp>
      <p:sp>
        <p:nvSpPr>
          <p:cNvPr id="16" name="Slide Number Placeholder 15"/>
          <p:cNvSpPr>
            <a:spLocks noGrp="1"/>
          </p:cNvSpPr>
          <p:nvPr>
            <p:ph type="sldNum" sz="quarter" idx="11"/>
          </p:nvPr>
        </p:nvSpPr>
        <p:spPr/>
        <p:txBody>
          <a:bodyPr/>
          <a:lstStyle/>
          <a:p>
            <a:pPr>
              <a:defRPr/>
            </a:pPr>
            <a:fld id="{22D4A5D2-4294-4248-9713-D3A8CC730AEC}"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pPr>
              <a:defRPr/>
            </a:pPr>
            <a:endParaRPr lang="en-US" dirty="0"/>
          </a:p>
        </p:txBody>
      </p:sp>
      <p:sp>
        <p:nvSpPr>
          <p:cNvPr id="15" name="Slide Number Placeholder 14"/>
          <p:cNvSpPr>
            <a:spLocks noGrp="1"/>
          </p:cNvSpPr>
          <p:nvPr>
            <p:ph type="sldNum" sz="quarter" idx="15"/>
          </p:nvPr>
        </p:nvSpPr>
        <p:spPr/>
        <p:txBody>
          <a:bodyPr/>
          <a:lstStyle>
            <a:lvl1pPr algn="ctr">
              <a:defRPr/>
            </a:lvl1pPr>
          </a:lstStyle>
          <a:p>
            <a:pPr>
              <a:defRPr/>
            </a:pPr>
            <a:fld id="{2ACF486C-2917-4332-B548-0501DF5FD092}" type="slidenum">
              <a:rPr lang="en-US" smtClean="0"/>
              <a:pPr>
                <a:defRPr/>
              </a:pPr>
              <a:t>‹#›</a:t>
            </a:fld>
            <a:endParaRPr lang="en-US" dirty="0"/>
          </a:p>
        </p:txBody>
      </p:sp>
      <p:sp>
        <p:nvSpPr>
          <p:cNvPr id="16" name="Footer Placeholder 15"/>
          <p:cNvSpPr>
            <a:spLocks noGrp="1"/>
          </p:cNvSpPr>
          <p:nvPr>
            <p:ph type="ftr" sz="quarter" idx="16"/>
          </p:nvPr>
        </p:nvSpPr>
        <p:spPr/>
        <p:txBody>
          <a:bodyPr/>
          <a:lstStyle/>
          <a:p>
            <a:pPr>
              <a:defRPr/>
            </a:pPr>
            <a:endParaRPr lang="en-US" dirty="0"/>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5"/>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6"/>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3" name="Text Placeholder 2"/>
          <p:cNvSpPr>
            <a:spLocks noGrp="1"/>
          </p:cNvSpPr>
          <p:nvPr>
            <p:ph type="body" idx="1"/>
          </p:nvPr>
        </p:nvSpPr>
        <p:spPr>
          <a:xfrm>
            <a:off x="457203"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3"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20"/>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20"/>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pPr>
              <a:defRPr/>
            </a:pPr>
            <a:endParaRPr lang="en-US" dirty="0"/>
          </a:p>
        </p:txBody>
      </p:sp>
      <p:sp>
        <p:nvSpPr>
          <p:cNvPr id="9" name="Slide Number Placeholder 8"/>
          <p:cNvSpPr>
            <a:spLocks noGrp="1"/>
          </p:cNvSpPr>
          <p:nvPr>
            <p:ph type="sldNum" sz="quarter" idx="15"/>
          </p:nvPr>
        </p:nvSpPr>
        <p:spPr/>
        <p:txBody>
          <a:bodyPr/>
          <a:lstStyle/>
          <a:p>
            <a:pPr>
              <a:defRPr/>
            </a:pPr>
            <a:fld id="{B7BCB502-9903-434D-BFC3-425F07F6E1BF}" type="slidenum">
              <a:rPr lang="en-US" smtClean="0"/>
              <a:pPr>
                <a:defRPr/>
              </a:pPr>
              <a:t>‹#›</a:t>
            </a:fld>
            <a:endParaRPr lang="en-US" dirty="0"/>
          </a:p>
        </p:txBody>
      </p:sp>
      <p:sp>
        <p:nvSpPr>
          <p:cNvPr id="10" name="Footer Placeholder 9"/>
          <p:cNvSpPr>
            <a:spLocks noGrp="1"/>
          </p:cNvSpPr>
          <p:nvPr>
            <p:ph type="ftr" sz="quarter" idx="16"/>
          </p:nvPr>
        </p:nvSpPr>
        <p:spPr/>
        <p:txBody>
          <a:bodyPr/>
          <a:lstStyle/>
          <a:p>
            <a:pPr>
              <a:defRPr/>
            </a:pPr>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pPr>
              <a:defRPr/>
            </a:pPr>
            <a:endParaRPr lang="en-US" dirty="0"/>
          </a:p>
        </p:txBody>
      </p:sp>
      <p:sp>
        <p:nvSpPr>
          <p:cNvPr id="9" name="Slide Number Placeholder 8"/>
          <p:cNvSpPr>
            <a:spLocks noGrp="1"/>
          </p:cNvSpPr>
          <p:nvPr>
            <p:ph type="sldNum" sz="quarter" idx="11"/>
          </p:nvPr>
        </p:nvSpPr>
        <p:spPr/>
        <p:txBody>
          <a:bodyPr/>
          <a:lstStyle/>
          <a:p>
            <a:pPr>
              <a:defRPr/>
            </a:pPr>
            <a:fld id="{C60C1060-C8B3-44F0-8EE5-69333EEEF164}" type="slidenum">
              <a:rPr lang="en-US" smtClean="0"/>
              <a:pPr>
                <a:defRPr/>
              </a:pPr>
              <a:t>‹#›</a:t>
            </a:fld>
            <a:endParaRPr lang="en-US" dirty="0"/>
          </a:p>
        </p:txBody>
      </p:sp>
      <p:sp>
        <p:nvSpPr>
          <p:cNvPr id="10" name="Footer Placeholder 9"/>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6" y="5254284"/>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540544" y="776292"/>
            <a:ext cx="8062912" cy="1470025"/>
          </a:xfr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60"/>
            <a:ext cx="5791200" cy="365125"/>
          </a:xfrm>
        </p:spPr>
        <p:txBody>
          <a:bodyPr tIns="0" bIns="0" anchor="t"/>
          <a:lstStyle>
            <a:lvl1pPr algn="r">
              <a:defRPr sz="1000"/>
            </a:lvl1pPr>
          </a:lstStyle>
          <a:p>
            <a:pPr>
              <a:defRPr/>
            </a:pPr>
            <a:endParaRPr lang="en-US" dirty="0"/>
          </a:p>
        </p:txBody>
      </p:sp>
      <p:sp>
        <p:nvSpPr>
          <p:cNvPr id="17" name="Footer Placeholder 16"/>
          <p:cNvSpPr>
            <a:spLocks noGrp="1"/>
          </p:cNvSpPr>
          <p:nvPr>
            <p:ph type="ftr" sz="quarter" idx="11"/>
          </p:nvPr>
        </p:nvSpPr>
        <p:spPr>
          <a:xfrm>
            <a:off x="1371600" y="5650708"/>
            <a:ext cx="5791200" cy="365125"/>
          </a:xfrm>
        </p:spPr>
        <p:txBody>
          <a:bodyPr tIns="0" bIns="0" anchor="b"/>
          <a:lstStyle>
            <a:lvl1pPr algn="r">
              <a:defRPr sz="1100"/>
            </a:lvl1pPr>
          </a:lstStyle>
          <a:p>
            <a:pPr>
              <a:defRPr/>
            </a:pPr>
            <a:endParaRPr lang="en-US" dirty="0"/>
          </a:p>
        </p:txBody>
      </p:sp>
      <p:sp>
        <p:nvSpPr>
          <p:cNvPr id="29" name="Slide Number Placeholder 28"/>
          <p:cNvSpPr>
            <a:spLocks noGrp="1"/>
          </p:cNvSpPr>
          <p:nvPr>
            <p:ph type="sldNum" sz="quarter" idx="12"/>
          </p:nvPr>
        </p:nvSpPr>
        <p:spPr>
          <a:xfrm>
            <a:off x="8392247" y="5752311"/>
            <a:ext cx="502920" cy="365125"/>
          </a:xfrm>
        </p:spPr>
        <p:txBody>
          <a:bodyPr anchor="ctr"/>
          <a:lstStyle>
            <a:lvl1pPr algn="ctr">
              <a:defRPr sz="1300">
                <a:solidFill>
                  <a:srgbClr val="FFFFFF"/>
                </a:solidFill>
              </a:defRPr>
            </a:lvl1pPr>
          </a:lstStyle>
          <a:p>
            <a:pPr>
              <a:defRPr/>
            </a:pPr>
            <a:fld id="{22D4A5D2-4294-4248-9713-D3A8CC730AEC}" type="slidenum">
              <a:rPr lang="en-US" smtClean="0"/>
              <a:pPr>
                <a:defRPr/>
              </a:pPr>
              <a:t>‹#›</a:t>
            </a:fld>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a:t>Click to edit Master title style</a:t>
            </a:r>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pPr>
              <a:defRPr/>
            </a:pPr>
            <a:endParaRPr lang="en-US" dirty="0"/>
          </a:p>
        </p:txBody>
      </p:sp>
      <p:sp>
        <p:nvSpPr>
          <p:cNvPr id="5" name="Footer Placeholder 4"/>
          <p:cNvSpPr>
            <a:spLocks noGrp="1"/>
          </p:cNvSpPr>
          <p:nvPr>
            <p:ph type="ftr" sz="quarter" idx="11"/>
          </p:nvPr>
        </p:nvSpPr>
        <p:spPr>
          <a:xfrm>
            <a:off x="457200" y="6480971"/>
            <a:ext cx="4260056" cy="300831"/>
          </a:xfrm>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5" y="703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Isosceles Triangle 7"/>
          <p:cNvSpPr/>
          <p:nvPr/>
        </p:nvSpPr>
        <p:spPr>
          <a:xfrm rot="5400000" flipV="1">
            <a:off x="7554356" y="309492"/>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Date Placeholder 3"/>
          <p:cNvSpPr>
            <a:spLocks noGrp="1"/>
          </p:cNvSpPr>
          <p:nvPr>
            <p:ph type="dt" sz="half" idx="10"/>
          </p:nvPr>
        </p:nvSpPr>
        <p:spPr>
          <a:xfrm>
            <a:off x="6955632" y="6477000"/>
            <a:ext cx="2133600" cy="304800"/>
          </a:xfrm>
        </p:spPr>
        <p:txBody>
          <a:bodyPr/>
          <a:lstStyle/>
          <a:p>
            <a:pPr>
              <a:defRPr/>
            </a:pPr>
            <a:endParaRPr lang="en-US" dirty="0"/>
          </a:p>
        </p:txBody>
      </p:sp>
      <p:sp>
        <p:nvSpPr>
          <p:cNvPr id="5" name="Footer Placeholder 4"/>
          <p:cNvSpPr>
            <a:spLocks noGrp="1"/>
          </p:cNvSpPr>
          <p:nvPr>
            <p:ph type="ftr" sz="quarter" idx="11"/>
          </p:nvPr>
        </p:nvSpPr>
        <p:spPr>
          <a:xfrm>
            <a:off x="2619376" y="6480971"/>
            <a:ext cx="4260056" cy="300831"/>
          </a:xfrm>
        </p:spPr>
        <p:txBody>
          <a:bodyPr/>
          <a:lstStyle/>
          <a:p>
            <a:pPr>
              <a:defRPr/>
            </a:pPr>
            <a:endParaRPr lang="en-US" dirty="0"/>
          </a:p>
        </p:txBody>
      </p:sp>
      <p:sp>
        <p:nvSpPr>
          <p:cNvPr id="6" name="Slide Number Placeholder 5"/>
          <p:cNvSpPr>
            <a:spLocks noGrp="1"/>
          </p:cNvSpPr>
          <p:nvPr>
            <p:ph type="sldNum" sz="quarter" idx="12"/>
          </p:nvPr>
        </p:nvSpPr>
        <p:spPr>
          <a:xfrm>
            <a:off x="8451056" y="809624"/>
            <a:ext cx="502920" cy="300831"/>
          </a:xfrm>
        </p:spPr>
        <p:txBody>
          <a:bodyPr/>
          <a:lstStyle/>
          <a:p>
            <a:pPr>
              <a:defRPr/>
            </a:pPr>
            <a:fld id="{7FC271C5-2D0E-4BE6-9D80-9BD9C539DE4C}" type="slidenum">
              <a:rPr lang="en-US" smtClean="0"/>
              <a:pPr>
                <a:defRPr/>
              </a:pPr>
              <a:t>‹#›</a:t>
            </a:fld>
            <a:endParaRPr lang="en-US" dirty="0"/>
          </a:p>
        </p:txBody>
      </p:sp>
      <p:cxnSp>
        <p:nvCxnSpPr>
          <p:cNvPr id="11" name="Straight Connector 10"/>
          <p:cNvCxnSpPr/>
          <p:nvPr/>
        </p:nvCxnSpPr>
        <p:spPr>
          <a:xfrm rot="10800000">
            <a:off x="6468796"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5" y="7034"/>
            <a:ext cx="9136967"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6"/>
            <a:ext cx="7239000" cy="1362075"/>
          </a:xfrm>
        </p:spPr>
        <p:txBody>
          <a:bodyPr anchor="ctr"/>
          <a:lstStyle>
            <a:lvl1pPr marL="0" algn="l">
              <a:buNone/>
              <a:defRPr sz="3600" b="1" cap="none" baseline="0"/>
            </a:lvl1pPr>
          </a:lstStyle>
          <a:p>
            <a:r>
              <a:rPr kumimoji="0" lang="en-US"/>
              <a:t>Click to edit Master title style</a:t>
            </a:r>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pPr>
              <a:defRPr/>
            </a:pPr>
            <a:endParaRPr lang="en-US" dirty="0"/>
          </a:p>
        </p:txBody>
      </p:sp>
      <p:sp>
        <p:nvSpPr>
          <p:cNvPr id="6" name="Footer Placeholder 5"/>
          <p:cNvSpPr>
            <a:spLocks noGrp="1"/>
          </p:cNvSpPr>
          <p:nvPr>
            <p:ph type="ftr" sz="quarter" idx="11"/>
          </p:nvPr>
        </p:nvSpPr>
        <p:spPr>
          <a:xfrm>
            <a:off x="457200" y="6480969"/>
            <a:ext cx="4260056" cy="301752"/>
          </a:xfrm>
        </p:spPr>
        <p:txBody>
          <a:bodyPr/>
          <a:lstStyle/>
          <a:p>
            <a:pPr>
              <a:defRPr/>
            </a:pPr>
            <a:endParaRPr lang="en-US" dirty="0"/>
          </a:p>
        </p:txBody>
      </p:sp>
      <p:sp>
        <p:nvSpPr>
          <p:cNvPr id="7" name="Slide Number Placeholder 6"/>
          <p:cNvSpPr>
            <a:spLocks noGrp="1"/>
          </p:cNvSpPr>
          <p:nvPr>
            <p:ph type="sldNum" sz="quarter" idx="12"/>
          </p:nvPr>
        </p:nvSpPr>
        <p:spPr>
          <a:xfrm>
            <a:off x="7589520" y="6480969"/>
            <a:ext cx="502920" cy="301752"/>
          </a:xfrm>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9"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7"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7"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29"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29"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pPr>
              <a:defRPr/>
            </a:pPr>
            <a:endParaRPr lang="en-US" dirty="0"/>
          </a:p>
        </p:txBody>
      </p:sp>
      <p:sp>
        <p:nvSpPr>
          <p:cNvPr id="8" name="Footer Placeholder 7"/>
          <p:cNvSpPr>
            <a:spLocks noGrp="1"/>
          </p:cNvSpPr>
          <p:nvPr>
            <p:ph type="ftr" sz="quarter" idx="11"/>
          </p:nvPr>
        </p:nvSpPr>
        <p:spPr>
          <a:xfrm>
            <a:off x="457200" y="6480969"/>
            <a:ext cx="4261104" cy="301752"/>
          </a:xfrm>
        </p:spPr>
        <p:txBody>
          <a:bodyPr/>
          <a:lstStyle/>
          <a:p>
            <a:pPr>
              <a:defRPr/>
            </a:pPr>
            <a:endParaRPr lang="en-US" dirty="0"/>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pPr>
              <a:defRPr/>
            </a:pPr>
            <a:fld id="{9547F423-3215-40F6-814B-ACE29BBD4C8E}"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pPr>
              <a:defRPr/>
            </a:pPr>
            <a:endParaRPr lang="en-US" dirty="0"/>
          </a:p>
        </p:txBody>
      </p:sp>
      <p:sp>
        <p:nvSpPr>
          <p:cNvPr id="3" name="Footer Placeholder 2"/>
          <p:cNvSpPr>
            <a:spLocks noGrp="1"/>
          </p:cNvSpPr>
          <p:nvPr>
            <p:ph type="ftr" sz="quarter" idx="11"/>
          </p:nvPr>
        </p:nvSpPr>
        <p:spPr>
          <a:xfrm>
            <a:off x="457200" y="6481892"/>
            <a:ext cx="4260056" cy="300831"/>
          </a:xfrm>
        </p:spPr>
        <p:txBody>
          <a:bodyPr/>
          <a:lstStyle/>
          <a:p>
            <a:pPr>
              <a:defRPr/>
            </a:pPr>
            <a:endParaRPr lang="en-US" dirty="0"/>
          </a:p>
        </p:txBody>
      </p:sp>
      <p:sp>
        <p:nvSpPr>
          <p:cNvPr id="4" name="Slide Number Placeholder 3"/>
          <p:cNvSpPr>
            <a:spLocks noGrp="1"/>
          </p:cNvSpPr>
          <p:nvPr>
            <p:ph type="sldNum" sz="quarter" idx="12"/>
          </p:nvPr>
        </p:nvSpPr>
        <p:spPr>
          <a:xfrm>
            <a:off x="7589520" y="6480969"/>
            <a:ext cx="502920" cy="301752"/>
          </a:xfrm>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1"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pPr>
              <a:defRPr/>
            </a:pPr>
            <a:endParaRPr lang="en-US" dirty="0"/>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pPr>
              <a:defRPr/>
            </a:pPr>
            <a:endParaRPr lang="en-US" dirty="0"/>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pPr>
              <a:defRPr/>
            </a:pPr>
            <a:fld id="{B7BCB502-9903-434D-BFC3-425F07F6E1BF}"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a:t>Click to edit Master title style</a:t>
            </a:r>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pPr>
              <a:defRPr/>
            </a:pPr>
            <a:endParaRPr lang="en-US" dirty="0"/>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pPr>
              <a:defRPr/>
            </a:pPr>
            <a:endParaRPr lang="en-US" dirty="0"/>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pPr>
              <a:defRPr/>
            </a:pPr>
            <a:fld id="{C60C1060-C8B3-44F0-8EE5-69333EEEF164}"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78"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8"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78"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9"/>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1"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9"/>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1" y="1576107"/>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3"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5" y="2253387"/>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30"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a:t>Click icon to add picture</a:t>
            </a:r>
          </a:p>
        </p:txBody>
      </p:sp>
      <p:sp>
        <p:nvSpPr>
          <p:cNvPr id="9" name="Right Triangle 8"/>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85"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1"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pPr>
              <a:defRPr/>
            </a:pPr>
            <a:endParaRPr lang="en-US" dirty="0"/>
          </a:p>
        </p:txBody>
      </p:sp>
      <p:sp>
        <p:nvSpPr>
          <p:cNvPr id="19" name="Footer Placeholder 18"/>
          <p:cNvSpPr>
            <a:spLocks noGrp="1"/>
          </p:cNvSpPr>
          <p:nvPr>
            <p:ph type="ftr" sz="quarter" idx="11"/>
          </p:nvPr>
        </p:nvSpPr>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41"/>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1"/>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4"/>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4"/>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0"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0"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pPr>
              <a:defRPr/>
            </a:pPr>
            <a:endParaRPr lang="en-US" dirty="0"/>
          </a:p>
        </p:txBody>
      </p:sp>
      <p:sp>
        <p:nvSpPr>
          <p:cNvPr id="8" name="Slide Number Placeholder 7"/>
          <p:cNvSpPr>
            <a:spLocks noGrp="1"/>
          </p:cNvSpPr>
          <p:nvPr>
            <p:ph type="sldNum" sz="quarter" idx="11"/>
          </p:nvPr>
        </p:nvSpPr>
        <p:spPr/>
        <p:txBody>
          <a:bodyPr/>
          <a:lstStyle/>
          <a:p>
            <a:pPr>
              <a:defRPr/>
            </a:pPr>
            <a:fld id="{BA8BB80F-E536-439C-9183-CD1E18B525AE}"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9"/>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a:xfrm>
            <a:off x="8156448" y="6422068"/>
            <a:ext cx="762000" cy="365125"/>
          </a:xfrm>
        </p:spPr>
        <p:txBody>
          <a:bodyPr/>
          <a:lstStyle/>
          <a:p>
            <a:pPr>
              <a:defRPr/>
            </a:pPr>
            <a:fld id="{B7BCB502-9903-434D-BFC3-425F07F6E1BF}" type="slidenum">
              <a:rPr lang="en-US" smtClean="0"/>
              <a:pPr>
                <a:defRPr/>
              </a:pPr>
              <a:t>‹#›</a:t>
            </a:fld>
            <a:endParaRPr 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5"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5556733" y="2998767"/>
            <a:ext cx="3053867"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68"/>
            <a:ext cx="2133600" cy="365125"/>
          </a:xfrm>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5"/>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5"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9"/>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6"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1"/>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8"/>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5" name="Title 94"/>
          <p:cNvSpPr>
            <a:spLocks noGrp="1"/>
          </p:cNvSpPr>
          <p:nvPr>
            <p:ph type="title"/>
          </p:nvPr>
        </p:nvSpPr>
        <p:spPr>
          <a:xfrm>
            <a:off x="457200" y="4463568"/>
            <a:ext cx="8305800" cy="1143000"/>
          </a:xfrm>
        </p:spPr>
        <p:txBody>
          <a:bodyPr/>
          <a:lstStyle/>
          <a:p>
            <a:r>
              <a:rPr lang="en-US"/>
              <a:t>Click to edit Master title style</a:t>
            </a:r>
          </a:p>
        </p:txBody>
      </p:sp>
      <p:sp>
        <p:nvSpPr>
          <p:cNvPr id="2" name="Date Placeholder 1"/>
          <p:cNvSpPr>
            <a:spLocks noGrp="1"/>
          </p:cNvSpPr>
          <p:nvPr>
            <p:ph type="dt" sz="half" idx="10"/>
          </p:nvPr>
        </p:nvSpPr>
        <p:spPr/>
        <p:txBody>
          <a:bodyPr/>
          <a:lstStyle/>
          <a:p>
            <a:pPr>
              <a:defRPr/>
            </a:pPr>
            <a:endParaRPr lang="en-US" dirty="0"/>
          </a:p>
        </p:txBody>
      </p:sp>
      <p:sp>
        <p:nvSpPr>
          <p:cNvPr id="91" name="Footer Placeholder 90"/>
          <p:cNvSpPr>
            <a:spLocks noGrp="1"/>
          </p:cNvSpPr>
          <p:nvPr>
            <p:ph type="ftr" sz="quarter" idx="11"/>
          </p:nvPr>
        </p:nvSpPr>
        <p:spPr/>
        <p:txBody>
          <a:bodyPr/>
          <a:lstStyle/>
          <a:p>
            <a:pPr>
              <a:defRPr/>
            </a:pPr>
            <a:endParaRPr lang="en-US" dirty="0"/>
          </a:p>
        </p:txBody>
      </p:sp>
      <p:sp>
        <p:nvSpPr>
          <p:cNvPr id="92" name="Slide Number Placeholder 91"/>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4"/>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Rectangle 11"/>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Slide Number Placeholder 28"/>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pPr>
              <a:defRPr/>
            </a:pPr>
            <a:fld id="{22D4A5D2-4294-4248-9713-D3A8CC730AEC}" type="slidenum">
              <a:rPr lang="en-US" smtClean="0">
                <a:solidFill>
                  <a:srgbClr val="8CADAE">
                    <a:shade val="75000"/>
                  </a:srgbClr>
                </a:solidFill>
              </a:rPr>
              <a:pPr>
                <a:defRPr/>
              </a:pPr>
              <a:t>‹#›</a:t>
            </a:fld>
            <a:endParaRPr lang="en-US" dirty="0">
              <a:solidFill>
                <a:srgbClr val="8CADAE">
                  <a:shade val="75000"/>
                </a:srgb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extLst>
      <p:ext uri="{BB962C8B-B14F-4D97-AF65-F5344CB8AC3E}">
        <p14:creationId xmlns:p14="http://schemas.microsoft.com/office/powerpoint/2010/main" val="3321056948"/>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4361688" y="1026376"/>
            <a:ext cx="457200" cy="441325"/>
          </a:xfrm>
        </p:spPr>
        <p:txBody>
          <a:bodyPr/>
          <a:lstStyle/>
          <a:p>
            <a:pPr>
              <a:defRPr/>
            </a:pPr>
            <a:fld id="{2ACF486C-2917-4332-B548-0501DF5FD092}" type="slidenum">
              <a:rPr lang="en-US" smtClean="0">
                <a:solidFill>
                  <a:srgbClr val="8CADAE">
                    <a:shade val="75000"/>
                  </a:srgbClr>
                </a:solidFill>
              </a:rPr>
              <a:pPr>
                <a:defRPr/>
              </a:pPr>
              <a:t>‹#›</a:t>
            </a:fld>
            <a:endParaRPr lang="en-US" dirty="0">
              <a:solidFill>
                <a:srgbClr val="8CADAE">
                  <a:shade val="75000"/>
                </a:srgbClr>
              </a:solidFill>
            </a:endParaRP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687365181"/>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3" name="Text Placeholder 2"/>
          <p:cNvSpPr>
            <a:spLocks noGrp="1"/>
          </p:cNvSpPr>
          <p:nvPr>
            <p:ph type="body" idx="1"/>
          </p:nvPr>
        </p:nvSpPr>
        <p:spPr>
          <a:xfrm>
            <a:off x="1368430" y="2743204"/>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6" name="Slide Number Placeholder 5"/>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pPr>
              <a:defRPr/>
            </a:pPr>
            <a:fld id="{7FC271C5-2D0E-4BE6-9D80-9BD9C539DE4C}" type="slidenum">
              <a:rPr lang="en-US" smtClean="0">
                <a:solidFill>
                  <a:srgbClr val="8CADAE">
                    <a:shade val="75000"/>
                  </a:srgbClr>
                </a:solidFill>
              </a:rPr>
              <a:pPr>
                <a:defRPr/>
              </a:pPr>
              <a:t>‹#›</a:t>
            </a:fld>
            <a:endParaRPr lang="en-US" dirty="0">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extLst>
      <p:ext uri="{BB962C8B-B14F-4D97-AF65-F5344CB8AC3E}">
        <p14:creationId xmlns:p14="http://schemas.microsoft.com/office/powerpoint/2010/main" val="3463887274"/>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solidFill>
                  <a:srgbClr val="8CADAE">
                    <a:shade val="75000"/>
                  </a:srgbClr>
                </a:solidFill>
              </a:rPr>
              <a:pPr>
                <a:defRPr/>
              </a:pPr>
              <a:t>‹#›</a:t>
            </a:fld>
            <a:endParaRPr lang="en-US" dirty="0">
              <a:solidFill>
                <a:srgbClr val="8CADAE">
                  <a:shade val="75000"/>
                </a:srgbClr>
              </a:solidFill>
            </a:endParaRPr>
          </a:p>
        </p:txBody>
      </p:sp>
      <p:sp>
        <p:nvSpPr>
          <p:cNvPr id="8" name="Straight Connector 7"/>
          <p:cNvSpPr>
            <a:spLocks noChangeShapeType="1"/>
          </p:cNvSpPr>
          <p:nvPr/>
        </p:nvSpPr>
        <p:spPr bwMode="auto">
          <a:xfrm flipV="1">
            <a:off x="4563085"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560991410"/>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3" name="Text Placeholder 2"/>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5"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a:xfrm>
            <a:off x="304800" y="6409944"/>
            <a:ext cx="3581400" cy="365760"/>
          </a:xfrm>
        </p:spPr>
        <p:txBody>
          <a:bodyPr/>
          <a:lstStyle/>
          <a:p>
            <a:pPr>
              <a:defRPr/>
            </a:pPr>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Content Placeholder 23"/>
          <p:cNvSpPr>
            <a:spLocks noGrp="1"/>
          </p:cNvSpPr>
          <p:nvPr>
            <p:ph sz="quarter" idx="2"/>
          </p:nvPr>
        </p:nvSpPr>
        <p:spPr>
          <a:xfrm>
            <a:off x="301752" y="2471385"/>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Slide Number Placeholder 8"/>
          <p:cNvSpPr>
            <a:spLocks noGrp="1"/>
          </p:cNvSpPr>
          <p:nvPr>
            <p:ph type="sldNum" sz="quarter" idx="12"/>
          </p:nvPr>
        </p:nvSpPr>
        <p:spPr>
          <a:xfrm>
            <a:off x="4343400" y="1042420"/>
            <a:ext cx="457200" cy="441325"/>
          </a:xfrm>
        </p:spPr>
        <p:txBody>
          <a:bodyPr/>
          <a:lstStyle>
            <a:lvl1pPr algn="ctr">
              <a:defRPr/>
            </a:lvl1pPr>
          </a:lstStyle>
          <a:p>
            <a:pPr>
              <a:defRPr/>
            </a:pPr>
            <a:fld id="{9547F423-3215-40F6-814B-ACE29BBD4C8E}" type="slidenum">
              <a:rPr lang="en-US" smtClean="0">
                <a:solidFill>
                  <a:srgbClr val="8CADAE">
                    <a:shade val="75000"/>
                  </a:srgbClr>
                </a:solidFill>
              </a:rPr>
              <a:pPr>
                <a:defRPr/>
              </a:pPr>
              <a:t>‹#›</a:t>
            </a:fld>
            <a:endParaRPr lang="en-US" dirty="0">
              <a:solidFill>
                <a:srgbClr val="8CADAE">
                  <a:shade val="75000"/>
                </a:srgbClr>
              </a:solidFill>
            </a:endParaRPr>
          </a:p>
        </p:txBody>
      </p:sp>
      <p:sp>
        <p:nvSpPr>
          <p:cNvPr id="23" name="Title 22"/>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2534194326"/>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a:xfrm>
            <a:off x="4343400" y="1036024"/>
            <a:ext cx="457200" cy="441325"/>
          </a:xfrm>
        </p:spPr>
        <p:txBody>
          <a:bodyPr/>
          <a:lstStyle/>
          <a:p>
            <a:pPr>
              <a:defRPr/>
            </a:pPr>
            <a:fld id="{BA8BB80F-E536-439C-9183-CD1E18B525AE}" type="slidenum">
              <a:rPr lang="en-US" smtClean="0">
                <a:solidFill>
                  <a:srgbClr val="8CADAE">
                    <a:shade val="75000"/>
                  </a:srgbClr>
                </a:solidFill>
              </a:rPr>
              <a:pPr>
                <a:defRPr/>
              </a:pPr>
              <a:t>‹#›</a:t>
            </a:fld>
            <a:endParaRPr lang="en-US" dirty="0">
              <a:solidFill>
                <a:srgbClr val="8CADAE">
                  <a:shade val="75000"/>
                </a:srgbClr>
              </a:solidFill>
            </a:endParaRPr>
          </a:p>
        </p:txBody>
      </p:sp>
    </p:spTree>
    <p:extLst>
      <p:ext uri="{BB962C8B-B14F-4D97-AF65-F5344CB8AC3E}">
        <p14:creationId xmlns:p14="http://schemas.microsoft.com/office/powerpoint/2010/main" val="14497808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Rectangle 4"/>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pPr>
              <a:defRPr/>
            </a:pPr>
            <a:fld id="{050F62C5-9F25-4CDC-B048-D291A6813469}" type="slidenum">
              <a:rPr lang="en-US" smtClean="0"/>
              <a:pPr>
                <a:defRPr/>
              </a:pPr>
              <a:t>‹#›</a:t>
            </a:fld>
            <a:endParaRPr lang="en-US" dirty="0"/>
          </a:p>
        </p:txBody>
      </p:sp>
    </p:spTree>
    <p:extLst>
      <p:ext uri="{BB962C8B-B14F-4D97-AF65-F5344CB8AC3E}">
        <p14:creationId xmlns:p14="http://schemas.microsoft.com/office/powerpoint/2010/main" val="35041813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7" name="Slide Number Placeholder 6"/>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pPr>
              <a:defRPr/>
            </a:pPr>
            <a:fld id="{B7BCB502-9903-434D-BFC3-425F07F6E1BF}" type="slidenum">
              <a:rPr lang="en-US" smtClean="0">
                <a:solidFill>
                  <a:srgbClr val="8CADAE">
                    <a:shade val="75000"/>
                  </a:srgbClr>
                </a:solidFill>
              </a:rPr>
              <a:pPr>
                <a:defRPr/>
              </a:pPr>
              <a:t>‹#›</a:t>
            </a:fld>
            <a:endParaRPr lang="en-US" dirty="0">
              <a:solidFill>
                <a:srgbClr val="8CADAE">
                  <a:shade val="75000"/>
                </a:srgbClr>
              </a:solidFill>
            </a:endParaRPr>
          </a:p>
        </p:txBody>
      </p:sp>
      <p:sp>
        <p:nvSpPr>
          <p:cNvPr id="21" name="Rectangle 20"/>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a:xfrm>
            <a:off x="301752" y="6410848"/>
            <a:ext cx="3383280" cy="365760"/>
          </a:xfrm>
        </p:spPr>
        <p:txBody>
          <a:bodyPr/>
          <a:lstStyle/>
          <a:p>
            <a:pPr>
              <a:defRPr/>
            </a:pPr>
            <a:endParaRPr lang="en-US" dirty="0"/>
          </a:p>
        </p:txBody>
      </p:sp>
    </p:spTree>
    <p:extLst>
      <p:ext uri="{BB962C8B-B14F-4D97-AF65-F5344CB8AC3E}">
        <p14:creationId xmlns:p14="http://schemas.microsoft.com/office/powerpoint/2010/main" val="3289857449"/>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7" name="Slide Number Placeholder 6"/>
          <p:cNvSpPr>
            <a:spLocks noGrp="1"/>
          </p:cNvSpPr>
          <p:nvPr>
            <p:ph type="sldNum" sz="quarter" idx="12"/>
          </p:nvPr>
        </p:nvSpPr>
        <p:spPr>
          <a:xfrm>
            <a:off x="1371600" y="312742"/>
            <a:ext cx="457200" cy="441325"/>
          </a:xfrm>
        </p:spPr>
        <p:txBody>
          <a:bodyPr/>
          <a:lstStyle/>
          <a:p>
            <a:pPr>
              <a:defRPr/>
            </a:pPr>
            <a:fld id="{C60C1060-C8B3-44F0-8EE5-69333EEEF164}" type="slidenum">
              <a:rPr lang="en-US" smtClean="0">
                <a:solidFill>
                  <a:srgbClr val="8CADAE">
                    <a:shade val="75000"/>
                  </a:srgbClr>
                </a:solidFill>
              </a:rPr>
              <a:pPr>
                <a:defRPr/>
              </a:pPr>
              <a:t>‹#›</a:t>
            </a:fld>
            <a:endParaRPr lang="en-US" dirty="0">
              <a:solidFill>
                <a:srgbClr val="8CADAE">
                  <a:shade val="75000"/>
                </a:srgbClr>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p>
            <a:pPr>
              <a:defRPr/>
            </a:pPr>
            <a:endParaRPr lang="en-US" dirty="0"/>
          </a:p>
        </p:txBody>
      </p:sp>
      <p:sp>
        <p:nvSpPr>
          <p:cNvPr id="6" name="Footer Placeholder 5"/>
          <p:cNvSpPr>
            <a:spLocks noGrp="1"/>
          </p:cNvSpPr>
          <p:nvPr>
            <p:ph type="ftr" sz="quarter" idx="11"/>
          </p:nvPr>
        </p:nvSpPr>
        <p:spPr>
          <a:xfrm>
            <a:off x="301752" y="6410848"/>
            <a:ext cx="3584448" cy="365760"/>
          </a:xfrm>
        </p:spPr>
        <p:txBody>
          <a:bodyPr/>
          <a:lstStyle/>
          <a:p>
            <a:pPr>
              <a:defRPr/>
            </a:pPr>
            <a:endParaRPr lang="en-US" dirty="0"/>
          </a:p>
        </p:txBody>
      </p:sp>
    </p:spTree>
    <p:extLst>
      <p:ext uri="{BB962C8B-B14F-4D97-AF65-F5344CB8AC3E}">
        <p14:creationId xmlns:p14="http://schemas.microsoft.com/office/powerpoint/2010/main" val="92462427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solidFill>
                  <a:srgbClr val="8CADAE">
                    <a:shade val="75000"/>
                  </a:srgbClr>
                </a:solidFill>
              </a:rPr>
              <a:pPr>
                <a:defRPr/>
              </a:pPr>
              <a:t>‹#›</a:t>
            </a:fld>
            <a:endParaRPr lang="en-US" dirty="0">
              <a:solidFill>
                <a:srgbClr val="8CADAE">
                  <a:shade val="75000"/>
                </a:srgbClr>
              </a:solidFill>
            </a:endParaRPr>
          </a:p>
        </p:txBody>
      </p:sp>
    </p:spTree>
    <p:extLst>
      <p:ext uri="{BB962C8B-B14F-4D97-AF65-F5344CB8AC3E}">
        <p14:creationId xmlns:p14="http://schemas.microsoft.com/office/powerpoint/2010/main" val="1135233190"/>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1" name="Rectangle 10"/>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6" name="Slide Number Placeholder 5"/>
          <p:cNvSpPr>
            <a:spLocks noGrp="1"/>
          </p:cNvSpPr>
          <p:nvPr>
            <p:ph type="sldNum" sz="quarter" idx="12"/>
          </p:nvPr>
        </p:nvSpPr>
        <p:spPr>
          <a:xfrm>
            <a:off x="6915912" y="3009905"/>
            <a:ext cx="457200" cy="441325"/>
          </a:xfrm>
        </p:spPr>
        <p:txBody>
          <a:bodyPr/>
          <a:lstStyle/>
          <a:p>
            <a:pPr>
              <a:defRPr/>
            </a:pPr>
            <a:fld id="{271723C4-E6E2-435A-A89F-229730DB8A5C}" type="slidenum">
              <a:rPr lang="en-US" smtClean="0">
                <a:solidFill>
                  <a:srgbClr val="8CADAE">
                    <a:shade val="75000"/>
                  </a:srgbClr>
                </a:solidFill>
              </a:rPr>
              <a:pPr>
                <a:defRPr/>
              </a:pPr>
              <a:t>‹#›</a:t>
            </a:fld>
            <a:endParaRPr lang="en-US" dirty="0">
              <a:solidFill>
                <a:srgbClr val="8CADAE">
                  <a:shade val="75000"/>
                </a:srgbClr>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2" name="Vertical Title 1"/>
          <p:cNvSpPr>
            <a:spLocks noGrp="1"/>
          </p:cNvSpPr>
          <p:nvPr>
            <p:ph type="title" orient="vert"/>
          </p:nvPr>
        </p:nvSpPr>
        <p:spPr>
          <a:xfrm>
            <a:off x="7391400" y="304805"/>
            <a:ext cx="1447800" cy="5851525"/>
          </a:xfrm>
        </p:spPr>
        <p:txBody>
          <a:bodyPr vert="eaVert"/>
          <a:lstStyle/>
          <a:p>
            <a:r>
              <a:rPr kumimoji="0" lang="en-US"/>
              <a:t>Click to edit Master title style</a:t>
            </a:r>
          </a:p>
        </p:txBody>
      </p:sp>
    </p:spTree>
    <p:extLst>
      <p:ext uri="{BB962C8B-B14F-4D97-AF65-F5344CB8AC3E}">
        <p14:creationId xmlns:p14="http://schemas.microsoft.com/office/powerpoint/2010/main" val="2488279813"/>
      </p:ext>
    </p:extLst>
  </p:cSld>
  <p:clrMapOvr>
    <a:overrideClrMapping bg1="lt1" tx1="dk1" bg2="lt2" tx2="dk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smtClean="0"/>
            </a:lvl1pPr>
          </a:lstStyle>
          <a:p>
            <a:pPr>
              <a:defRPr/>
            </a:pPr>
            <a:fld id="{B5203D4B-667F-4BEE-8C17-5F9E7937C2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7035433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DF92B0-1737-48AB-94E9-06497B9B26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2982500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CAEAF5-E059-4825-8D1E-80752EBF3B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852170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C28179-44F9-44C2-A28E-E30505238A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573192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EA5EB00-4913-449E-A9BE-E4B9ED0980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879480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D28AB33-F67E-45A4-8CA6-9D9F4F5FDB4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9716915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0AA2ADC-EEB3-4377-8406-4E82C23CAD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8490725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E887573-8DC3-44AE-9F61-9F39E0FBA5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234250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3C770A-D6BB-4463-AC92-60A33F8221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220578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90203-937B-4347-8573-6CBEF1006D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3628931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0499C9-F639-4A96-AF21-EB564DA3D4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6197236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smtClean="0"/>
            </a:lvl1pPr>
          </a:lstStyle>
          <a:p>
            <a:pPr>
              <a:defRPr/>
            </a:pPr>
            <a:fld id="{B5203D4B-667F-4BEE-8C17-5F9E7937C2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284987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DF92B0-1737-48AB-94E9-06497B9B26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9900563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CAEAF5-E059-4825-8D1E-80752EBF3B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7679191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C28179-44F9-44C2-A28E-E30505238A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3324953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EA5EB00-4913-449E-A9BE-E4B9ED0980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5172249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D28AB33-F67E-45A4-8CA6-9D9F4F5FDB4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578948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0AA2ADC-EEB3-4377-8406-4E82C23CAD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497616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E887573-8DC3-44AE-9F61-9F39E0FBA5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406271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3C770A-D6BB-4463-AC92-60A33F8221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1067089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90203-937B-4347-8573-6CBEF1006D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2481390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0499C9-F639-4A96-AF21-EB564DA3D4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7280727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smtClean="0"/>
            </a:lvl1pPr>
          </a:lstStyle>
          <a:p>
            <a:pPr>
              <a:defRPr/>
            </a:pPr>
            <a:fld id="{B5203D4B-667F-4BEE-8C17-5F9E7937C2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099358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DF92B0-1737-48AB-94E9-06497B9B26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9703024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CAEAF5-E059-4825-8D1E-80752EBF3B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119228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C28179-44F9-44C2-A28E-E30505238A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50528529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EA5EB00-4913-449E-A9BE-E4B9ED0980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3865488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D28AB33-F67E-45A4-8CA6-9D9F4F5FDB4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4490823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0AA2ADC-EEB3-4377-8406-4E82C23CAD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2941559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E887573-8DC3-44AE-9F61-9F39E0FBA5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1745416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3C770A-D6BB-4463-AC92-60A33F8221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1348543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90203-937B-4347-8573-6CBEF1006D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0155040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0499C9-F639-4A96-AF21-EB564DA3D4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2941240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smtClean="0"/>
            </a:lvl1pPr>
          </a:lstStyle>
          <a:p>
            <a:pPr>
              <a:defRPr/>
            </a:pPr>
            <a:fld id="{B5203D4B-667F-4BEE-8C17-5F9E7937C2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469017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DF92B0-1737-48AB-94E9-06497B9B266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1059156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CAEAF5-E059-4825-8D1E-80752EBF3B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1147719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C28179-44F9-44C2-A28E-E30505238A7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55637333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EA5EB00-4913-449E-A9BE-E4B9ED0980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700320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D28AB33-F67E-45A4-8CA6-9D9F4F5FDB4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6342451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0AA2ADC-EEB3-4377-8406-4E82C23CAD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5815145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E887573-8DC3-44AE-9F61-9F39E0FBA5D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0520384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3C770A-D6BB-4463-AC92-60A33F8221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1985830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290203-937B-4347-8573-6CBEF1006DF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2717010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0499C9-F639-4A96-AF21-EB564DA3D4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8958314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2"/>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pPr fontAlgn="auto">
              <a:spcBef>
                <a:spcPts val="0"/>
              </a:spcBef>
              <a:spcAft>
                <a:spcPts val="0"/>
              </a:spcAft>
            </a:pPr>
            <a:fld id="{D80E1A0A-86AE-41E3-9B09-87ED69BB3671}" type="datetimeFigureOut">
              <a:rPr lang="en-US" smtClean="0">
                <a:solidFill>
                  <a:prstClr val="black">
                    <a:tint val="75000"/>
                  </a:prstClr>
                </a:solidFill>
                <a:latin typeface="Calibri"/>
              </a:rPr>
              <a:pPr fontAlgn="auto">
                <a:spcBef>
                  <a:spcPts val="0"/>
                </a:spcBef>
                <a:spcAft>
                  <a:spcPts val="0"/>
                </a:spcAft>
              </a:pPr>
              <a:t>4/11/2026</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A8BF371D-0A94-4853-BF3E-46B739842B56}"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6638507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1690797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7510608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81978530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97662976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7795331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60707317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5711571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229640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0" y="6172200"/>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8475867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62700166"/>
      </p:ext>
    </p:extLst>
  </p:cSld>
  <p:clrMapOvr>
    <a:masterClrMapping/>
  </p:clrMapOvr>
  <p:hf sldNum="0" hdr="0" dt="0"/>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819776414"/>
      </p:ext>
    </p:extLst>
  </p:cSld>
  <p:clrMapOvr>
    <a:masterClrMapping/>
  </p:clrMapOvr>
  <p:hf sldNum="0" hdr="0" dt="0"/>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3313307388"/>
      </p:ext>
    </p:extLst>
  </p:cSld>
  <p:clrMapOvr>
    <a:masterClrMapping/>
  </p:clrMapOvr>
  <p:hf sldNum="0" hdr="0" dt="0"/>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242996350"/>
      </p:ext>
    </p:extLst>
  </p:cSld>
  <p:clrMapOvr>
    <a:masterClrMapping/>
  </p:clrMapOvr>
  <p:hf sldNum="0" hdr="0" dt="0"/>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466420315"/>
      </p:ext>
    </p:extLst>
  </p:cSld>
  <p:clrMapOvr>
    <a:masterClrMapping/>
  </p:clrMapOvr>
  <p:hf sldNum="0" hd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064057975"/>
      </p:ext>
    </p:extLst>
  </p:cSld>
  <p:clrMapOvr>
    <a:masterClrMapping/>
  </p:clrMapOvr>
  <p:hf sldNum="0" hdr="0" dt="0"/>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10521644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0887400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8246945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68610750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7543183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35773567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9996521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8327588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9073188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57081849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0" y="6172200"/>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31145603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1_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236099724"/>
      </p:ext>
    </p:extLst>
  </p:cSld>
  <p:clrMapOvr>
    <a:masterClrMapping/>
  </p:clrMapOvr>
  <p:hf sldNum="0" hdr="0" dt="0"/>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402896281"/>
      </p:ext>
    </p:extLst>
  </p:cSld>
  <p:clrMapOvr>
    <a:masterClrMapping/>
  </p:clrMapOvr>
  <p:hf sldNum="0" hdr="0" dt="0"/>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2658006798"/>
      </p:ext>
    </p:extLst>
  </p:cSld>
  <p:clrMapOvr>
    <a:masterClrMapping/>
  </p:clrMapOvr>
  <p:hf sldNum="0" hd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1_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411360045"/>
      </p:ext>
    </p:extLst>
  </p:cSld>
  <p:clrMapOvr>
    <a:masterClrMapping/>
  </p:clrMapOvr>
  <p:hf sldNum="0" hdr="0" dt="0"/>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1960886659"/>
      </p:ext>
    </p:extLst>
  </p:cSld>
  <p:clrMapOvr>
    <a:masterClrMapping/>
  </p:clrMapOvr>
  <p:hf sldNum="0" hdr="0" dt="0"/>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1_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509519812"/>
      </p:ext>
    </p:extLst>
  </p:cSld>
  <p:clrMapOvr>
    <a:masterClrMapping/>
  </p:clrMapOvr>
  <p:hf sldNum="0" hdr="0" dt="0"/>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8421924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13216019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8930687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15645442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26502077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9450409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53318224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20071396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82973543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9452929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0" y="6172200"/>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73167746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2_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207421363"/>
      </p:ext>
    </p:extLst>
  </p:cSld>
  <p:clrMapOvr>
    <a:masterClrMapping/>
  </p:clrMapOvr>
  <p:hf sldNum="0" hdr="0" dt="0"/>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2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227042518"/>
      </p:ext>
    </p:extLst>
  </p:cSld>
  <p:clrMapOvr>
    <a:masterClrMapping/>
  </p:clrMapOvr>
  <p:hf sldNum="0" hdr="0" dt="0"/>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2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539464355"/>
      </p:ext>
    </p:extLst>
  </p:cSld>
  <p:clrMapOvr>
    <a:masterClrMapping/>
  </p:clrMapOvr>
  <p:hf sldNum="0" hd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2_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499997714"/>
      </p:ext>
    </p:extLst>
  </p:cSld>
  <p:clrMapOvr>
    <a:masterClrMapping/>
  </p:clrMapOvr>
  <p:hf sldNum="0" hdr="0" dt="0"/>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2_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3287741934"/>
      </p:ext>
    </p:extLst>
  </p:cSld>
  <p:clrMapOvr>
    <a:masterClrMapping/>
  </p:clrMapOvr>
  <p:hf sldNum="0" hdr="0" dt="0"/>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2_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994525292"/>
      </p:ext>
    </p:extLst>
  </p:cSld>
  <p:clrMapOvr>
    <a:masterClrMapping/>
  </p:clrMapOvr>
  <p:hf sldNum="0" hdr="0" dt="0"/>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1916188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0120958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44081675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26679102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56671372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03193237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96260980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47735466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89579733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810056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0" y="6172200"/>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28454372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3_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74373926"/>
      </p:ext>
    </p:extLst>
  </p:cSld>
  <p:clrMapOvr>
    <a:masterClrMapping/>
  </p:clrMapOvr>
  <p:hf sldNum="0" hdr="0" dt="0"/>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3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546525725"/>
      </p:ext>
    </p:extLst>
  </p:cSld>
  <p:clrMapOvr>
    <a:masterClrMapping/>
  </p:clrMapOvr>
  <p:hf sldNum="0" hdr="0" dt="0"/>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3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1597238249"/>
      </p:ext>
    </p:extLst>
  </p:cSld>
  <p:clrMapOvr>
    <a:masterClrMapping/>
  </p:clrMapOvr>
  <p:hf sldNum="0" hdr="0" dt="0"/>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3_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491855931"/>
      </p:ext>
    </p:extLst>
  </p:cSld>
  <p:clrMapOvr>
    <a:masterClrMapping/>
  </p:clrMapOvr>
  <p:hf sldNum="0" hdr="0" dt="0"/>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3_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2110342173"/>
      </p:ext>
    </p:extLst>
  </p:cSld>
  <p:clrMapOvr>
    <a:masterClrMapping/>
  </p:clrMapOvr>
  <p:hf sldNum="0" hd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3_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169602706"/>
      </p:ext>
    </p:extLst>
  </p:cSld>
  <p:clrMapOvr>
    <a:masterClrMapping/>
  </p:clrMapOvr>
  <p:hf sldNum="0" hdr="0" dt="0"/>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8746202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1939070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08075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8382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533873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729738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777937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192126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000726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797996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5303333"/>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78467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95403"/>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890130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14228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587274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328607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44524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90755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758560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03046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000975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768859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192336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2"/>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p>
            <a:pPr fontAlgn="auto">
              <a:spcBef>
                <a:spcPts val="0"/>
              </a:spcBef>
              <a:spcAft>
                <a:spcPts val="0"/>
              </a:spcAft>
            </a:pPr>
            <a:fld id="{D80E1A0A-86AE-41E3-9B09-87ED69BB3671}" type="datetimeFigureOut">
              <a:rPr lang="en-US" smtClean="0">
                <a:solidFill>
                  <a:prstClr val="black">
                    <a:tint val="75000"/>
                  </a:prstClr>
                </a:solidFill>
                <a:latin typeface="Calibri"/>
              </a:rPr>
              <a:pPr fontAlgn="auto">
                <a:spcBef>
                  <a:spcPts val="0"/>
                </a:spcBef>
                <a:spcAft>
                  <a:spcPts val="0"/>
                </a:spcAft>
              </a:pPr>
              <a:t>4/11/2026</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A8BF371D-0A94-4853-BF3E-46B739842B56}"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8708453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48154229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56401241"/>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75277134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05299773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03987270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600599745"/>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2780899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894945059"/>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0503665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6290024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50746767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417288971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714362257"/>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90400453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90138785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64747149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08585809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78381992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33753286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44272662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6634270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78449271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5647358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18004484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79864440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81341825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6633435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18300919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8362147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72785939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52384928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749050458"/>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35752880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27748170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988795176"/>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02514482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8607632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94838192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03437312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137095781"/>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5399977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70007494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44516918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94240566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00360354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764069843"/>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01393950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626463458"/>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40326521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83873159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88600952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4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400458060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4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936182338"/>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4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15294037"/>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4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36886943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11895600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052299240"/>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783530441"/>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83460311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988690227"/>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99946439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62108883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5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609601"/>
            <a:ext cx="5111750"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576396851"/>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5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83697762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5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69214408"/>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5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68995156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fld id="{D5F1CC3F-D9DC-49FB-9231-C7D25C198A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01422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3BA7828-493F-40C8-AD22-B9AB15AF39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151225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F326F4-E16D-49EB-B041-EEE7B3492D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2358548"/>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2587FA-92D8-4D20-86D5-50D8BE49D5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29555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BDE2DB9-1FA2-403C-BD35-1767B3FE2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836630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E7EBD84-168F-488F-BEF1-37A23AA81A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289731"/>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760FA4E-9DCB-42E6-9854-15B3E5405EC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6340101"/>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0F6338-DA6E-41CF-9AA2-8E5EE0193BF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28963"/>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667028-0636-4D44-8CF1-8AC76B9DD8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024702"/>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DFF983B-508C-41DE-BFDB-B81F4E1966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052098"/>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2ABDF75-05E0-46E7-8E2B-B179BFBA42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4180287"/>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fld id="{D5F1CC3F-D9DC-49FB-9231-C7D25C198A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018323"/>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3BA7828-493F-40C8-AD22-B9AB15AF39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977139"/>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F326F4-E16D-49EB-B041-EEE7B3492D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3749987"/>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2587FA-92D8-4D20-86D5-50D8BE49D5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020350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BDE2DB9-1FA2-403C-BD35-1767B3FE2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819763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E7EBD84-168F-488F-BEF1-37A23AA81A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97610"/>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760FA4E-9DCB-42E6-9854-15B3E5405EC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9769280"/>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0F6338-DA6E-41CF-9AA2-8E5EE0193BF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534945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667028-0636-4D44-8CF1-8AC76B9DD8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9666506"/>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DFF983B-508C-41DE-BFDB-B81F4E1966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628850"/>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2ABDF75-05E0-46E7-8E2B-B179BFBA42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4254428"/>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fld id="{D5F1CC3F-D9DC-49FB-9231-C7D25C198A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676779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3BA7828-493F-40C8-AD22-B9AB15AF39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2818769"/>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F326F4-E16D-49EB-B041-EEE7B3492D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0369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2587FA-92D8-4D20-86D5-50D8BE49D5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326298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BDE2DB9-1FA2-403C-BD35-1767B3FE2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7345833"/>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E7EBD84-168F-488F-BEF1-37A23AA81A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0177110"/>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760FA4E-9DCB-42E6-9854-15B3E5405EC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67155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0F6338-DA6E-41CF-9AA2-8E5EE0193BF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05332"/>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667028-0636-4D44-8CF1-8AC76B9DD8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0917700"/>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DFF983B-508C-41DE-BFDB-B81F4E1966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2638519"/>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2ABDF75-05E0-46E7-8E2B-B179BFBA42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2494766"/>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fld id="{D5F1CC3F-D9DC-49FB-9231-C7D25C198A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337130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3BA7828-493F-40C8-AD22-B9AB15AF39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2850621"/>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F326F4-E16D-49EB-B041-EEE7B3492D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0290099"/>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2587FA-92D8-4D20-86D5-50D8BE49D5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586234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BDE2DB9-1FA2-403C-BD35-1767B3FE2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864303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E7EBD84-168F-488F-BEF1-37A23AA81A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09301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760FA4E-9DCB-42E6-9854-15B3E5405EC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081740"/>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0F6338-DA6E-41CF-9AA2-8E5EE0193BF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277629"/>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667028-0636-4D44-8CF1-8AC76B9DD8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629078"/>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DFF983B-508C-41DE-BFDB-B81F4E1966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5257862"/>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2ABDF75-05E0-46E7-8E2B-B179BFBA42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67288"/>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
        <p:nvSpPr>
          <p:cNvPr id="57346"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57347"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US" altLang="en-US" noProof="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sldNum" sz="quarter" idx="12"/>
          </p:nvPr>
        </p:nvSpPr>
        <p:spPr/>
        <p:txBody>
          <a:bodyPr/>
          <a:lstStyle>
            <a:lvl1pPr>
              <a:defRPr/>
            </a:lvl1pPr>
          </a:lstStyle>
          <a:p>
            <a:fld id="{D5F1CC3F-D9DC-49FB-9231-C7D25C198A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4477044"/>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3BA7828-493F-40C8-AD22-B9AB15AF39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2785406"/>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F326F4-E16D-49EB-B041-EEE7B3492D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7534305"/>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2587FA-92D8-4D20-86D5-50D8BE49D57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4423912"/>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CBDE2DB9-1FA2-403C-BD35-1767B3FE2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8498062"/>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E7EBD84-168F-488F-BEF1-37A23AA81AA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32023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760FA4E-9DCB-42E6-9854-15B3E5405EC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160782"/>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4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0F6338-DA6E-41CF-9AA2-8E5EE0193BF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0730490"/>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4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667028-0636-4D44-8CF1-8AC76B9DD8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8118468"/>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4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DFF983B-508C-41DE-BFDB-B81F4E1966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922"/>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4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2ABDF75-05E0-46E7-8E2B-B179BFBA42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825400"/>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48102-6575-4E52-9B79-D84F71BE430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3F5E6A7-F5D3-4394-8DE1-B7B2AA2C999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EA517FF-0CE1-42A6-A275-ED1D06947F75}"/>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198AEE8E-2DBC-410B-947D-1785AFC6E397}"/>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9A1F5801-0CEE-4F28-9A1A-E98A446057A1}"/>
              </a:ext>
            </a:extLst>
          </p:cNvPr>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Tree>
    <p:extLst>
      <p:ext uri="{BB962C8B-B14F-4D97-AF65-F5344CB8AC3E}">
        <p14:creationId xmlns:p14="http://schemas.microsoft.com/office/powerpoint/2010/main" val="73913780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62E69-1BD7-4DF4-B8E8-FF1FA023EF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35BB5E-225A-417E-A2AB-D76D254EEE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53758-80C7-4D44-9153-3F558720B794}"/>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9B30D51D-B44F-4939-803A-8AFB03364612}"/>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DB2613B2-AB2B-4BE8-9F3C-F3542F6E63C7}"/>
              </a:ext>
            </a:extLst>
          </p:cNvPr>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extLst>
      <p:ext uri="{BB962C8B-B14F-4D97-AF65-F5344CB8AC3E}">
        <p14:creationId xmlns:p14="http://schemas.microsoft.com/office/powerpoint/2010/main" val="4247144141"/>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DA44-C68C-40A0-BD0A-5FA240C674E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F0A3CDF-4366-41F6-BCF2-D61F2884B9E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B71E921-2547-4B36-BA0D-A5CAD52B2D49}"/>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C3C6D702-924A-41CA-BE4F-EC6CFC3DD5FA}"/>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2FB6AA6F-85C7-4EDA-898C-6371FB8FBCD9}"/>
              </a:ext>
            </a:extLst>
          </p:cNvPr>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extLst>
      <p:ext uri="{BB962C8B-B14F-4D97-AF65-F5344CB8AC3E}">
        <p14:creationId xmlns:p14="http://schemas.microsoft.com/office/powerpoint/2010/main" val="1752619199"/>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D8F5-F07A-45EC-A865-9414E32A1B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FC6B0E-AC9B-4078-AF76-A6D76A828047}"/>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1555E4-74BB-419E-8072-0BBAE03D42A5}"/>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33FC84-7080-4D18-925D-C354CE8511B7}"/>
              </a:ext>
            </a:extLst>
          </p:cNvPr>
          <p:cNvSpPr>
            <a:spLocks noGrp="1"/>
          </p:cNvSpPr>
          <p:nvPr>
            <p:ph type="dt" sz="half" idx="10"/>
          </p:nvPr>
        </p:nvSpPr>
        <p:spPr/>
        <p:txBody>
          <a:bodyPr/>
          <a:lstStyle/>
          <a:p>
            <a:pPr>
              <a:defRPr/>
            </a:pPr>
            <a:endParaRPr lang="en-US" dirty="0"/>
          </a:p>
        </p:txBody>
      </p:sp>
      <p:sp>
        <p:nvSpPr>
          <p:cNvPr id="6" name="Footer Placeholder 5">
            <a:extLst>
              <a:ext uri="{FF2B5EF4-FFF2-40B4-BE49-F238E27FC236}">
                <a16:creationId xmlns:a16="http://schemas.microsoft.com/office/drawing/2014/main" id="{C0004A8F-10CC-41B8-9AF3-14B9B9EB73A6}"/>
              </a:ext>
            </a:extLst>
          </p:cNvPr>
          <p:cNvSpPr>
            <a:spLocks noGrp="1"/>
          </p:cNvSpPr>
          <p:nvPr>
            <p:ph type="ftr" sz="quarter" idx="11"/>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E0D13EA9-672E-47E9-9149-4AE73F1768A5}"/>
              </a:ext>
            </a:extLst>
          </p:cNvPr>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extLst>
      <p:ext uri="{BB962C8B-B14F-4D97-AF65-F5344CB8AC3E}">
        <p14:creationId xmlns:p14="http://schemas.microsoft.com/office/powerpoint/2010/main" val="3625963146"/>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4223-010A-4516-AAFC-5D6337B3BD6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6B183D-502C-415F-AEAF-70057FA584D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8ACD183-7D9F-4AFC-95AD-6A974CE1593C}"/>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C795ED-78CB-4F77-977B-A478A325B2A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9823574-E5FD-453C-BA5F-75CDC5818CAA}"/>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0740D8-BC48-4A0D-90B2-3D016E96D2FF}"/>
              </a:ext>
            </a:extLst>
          </p:cNvPr>
          <p:cNvSpPr>
            <a:spLocks noGrp="1"/>
          </p:cNvSpPr>
          <p:nvPr>
            <p:ph type="dt" sz="half" idx="10"/>
          </p:nvPr>
        </p:nvSpPr>
        <p:spPr/>
        <p:txBody>
          <a:bodyPr/>
          <a:lstStyle/>
          <a:p>
            <a:pPr>
              <a:defRPr/>
            </a:pPr>
            <a:endParaRPr lang="en-US" dirty="0"/>
          </a:p>
        </p:txBody>
      </p:sp>
      <p:sp>
        <p:nvSpPr>
          <p:cNvPr id="8" name="Footer Placeholder 7">
            <a:extLst>
              <a:ext uri="{FF2B5EF4-FFF2-40B4-BE49-F238E27FC236}">
                <a16:creationId xmlns:a16="http://schemas.microsoft.com/office/drawing/2014/main" id="{DEC08066-778C-4683-A57E-57F4ABEB8726}"/>
              </a:ext>
            </a:extLst>
          </p:cNvPr>
          <p:cNvSpPr>
            <a:spLocks noGrp="1"/>
          </p:cNvSpPr>
          <p:nvPr>
            <p:ph type="ftr" sz="quarter" idx="11"/>
          </p:nvPr>
        </p:nvSpPr>
        <p:spPr/>
        <p:txBody>
          <a:bodyPr/>
          <a:lstStyle/>
          <a:p>
            <a:pPr>
              <a:defRPr/>
            </a:pPr>
            <a:endParaRPr lang="en-US" dirty="0"/>
          </a:p>
        </p:txBody>
      </p:sp>
      <p:sp>
        <p:nvSpPr>
          <p:cNvPr id="9" name="Slide Number Placeholder 8">
            <a:extLst>
              <a:ext uri="{FF2B5EF4-FFF2-40B4-BE49-F238E27FC236}">
                <a16:creationId xmlns:a16="http://schemas.microsoft.com/office/drawing/2014/main" id="{0C6E468C-5FC0-42F0-8946-5A87A68A27C2}"/>
              </a:ext>
            </a:extLst>
          </p:cNvPr>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extLst>
      <p:ext uri="{BB962C8B-B14F-4D97-AF65-F5344CB8AC3E}">
        <p14:creationId xmlns:p14="http://schemas.microsoft.com/office/powerpoint/2010/main" val="2674584822"/>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25453-46AA-456B-A792-15FDBE40BF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18E1D1-DB74-44FE-B542-68EBEC812DDB}"/>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EAD13153-06C3-4A4E-8A97-F394BD5F2ED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9BE26C88-B3F6-405A-9A81-BF08ACFE8C22}"/>
              </a:ext>
            </a:extLst>
          </p:cNvPr>
          <p:cNvSpPr>
            <a:spLocks noGrp="1"/>
          </p:cNvSpPr>
          <p:nvPr>
            <p:ph type="sldNum" sz="quarter" idx="12"/>
          </p:nvPr>
        </p:nvSpPr>
        <p:spPr/>
        <p:txBody>
          <a:bodyPr/>
          <a:lstStyle/>
          <a:p>
            <a:pPr>
              <a:defRPr/>
            </a:pPr>
            <a:fld id="{BA8BB80F-E536-439C-9183-CD1E18B525AE}" type="slidenum">
              <a:rPr lang="en-US" smtClean="0"/>
              <a:pPr>
                <a:defRPr/>
              </a:pPr>
              <a:t>‹#›</a:t>
            </a:fld>
            <a:endParaRPr lang="en-US" dirty="0"/>
          </a:p>
        </p:txBody>
      </p:sp>
    </p:spTree>
    <p:extLst>
      <p:ext uri="{BB962C8B-B14F-4D97-AF65-F5344CB8AC3E}">
        <p14:creationId xmlns:p14="http://schemas.microsoft.com/office/powerpoint/2010/main" val="2147446711"/>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68DA7B-F404-4BEA-8AF9-6FF31E4EBBED}"/>
              </a:ext>
            </a:extLst>
          </p:cNvPr>
          <p:cNvSpPr>
            <a:spLocks noGrp="1"/>
          </p:cNvSpPr>
          <p:nvPr>
            <p:ph type="dt" sz="half" idx="10"/>
          </p:nvPr>
        </p:nvSpPr>
        <p:spPr/>
        <p:txBody>
          <a:bodyPr/>
          <a:lstStyle/>
          <a:p>
            <a:pPr>
              <a:defRPr/>
            </a:pPr>
            <a:endParaRPr lang="en-US" dirty="0"/>
          </a:p>
        </p:txBody>
      </p:sp>
      <p:sp>
        <p:nvSpPr>
          <p:cNvPr id="3" name="Footer Placeholder 2">
            <a:extLst>
              <a:ext uri="{FF2B5EF4-FFF2-40B4-BE49-F238E27FC236}">
                <a16:creationId xmlns:a16="http://schemas.microsoft.com/office/drawing/2014/main" id="{8D323148-8986-4F2F-A05A-9D8470D224D7}"/>
              </a:ext>
            </a:extLst>
          </p:cNvPr>
          <p:cNvSpPr>
            <a:spLocks noGrp="1"/>
          </p:cNvSpPr>
          <p:nvPr>
            <p:ph type="ftr" sz="quarter" idx="1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460B8F85-4BD7-450D-8698-B51386A18F39}"/>
              </a:ext>
            </a:extLst>
          </p:cNvPr>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extLst>
      <p:ext uri="{BB962C8B-B14F-4D97-AF65-F5344CB8AC3E}">
        <p14:creationId xmlns:p14="http://schemas.microsoft.com/office/powerpoint/2010/main" val="2554660226"/>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64D1-C5B3-4489-9AF0-70168CA2435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3A1E793-5D59-44ED-A67C-12DC78939B2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56DAB2-1A54-4D3E-8F3F-9B5BB45840A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3B2FDC5-2540-45C2-A47F-8817ECD654D3}"/>
              </a:ext>
            </a:extLst>
          </p:cNvPr>
          <p:cNvSpPr>
            <a:spLocks noGrp="1"/>
          </p:cNvSpPr>
          <p:nvPr>
            <p:ph type="dt" sz="half" idx="10"/>
          </p:nvPr>
        </p:nvSpPr>
        <p:spPr/>
        <p:txBody>
          <a:bodyPr/>
          <a:lstStyle/>
          <a:p>
            <a:pPr>
              <a:defRPr/>
            </a:pPr>
            <a:endParaRPr lang="en-US" dirty="0"/>
          </a:p>
        </p:txBody>
      </p:sp>
      <p:sp>
        <p:nvSpPr>
          <p:cNvPr id="6" name="Footer Placeholder 5">
            <a:extLst>
              <a:ext uri="{FF2B5EF4-FFF2-40B4-BE49-F238E27FC236}">
                <a16:creationId xmlns:a16="http://schemas.microsoft.com/office/drawing/2014/main" id="{BB965F7A-4EA4-47BB-B834-40B04368C1BF}"/>
              </a:ext>
            </a:extLst>
          </p:cNvPr>
          <p:cNvSpPr>
            <a:spLocks noGrp="1"/>
          </p:cNvSpPr>
          <p:nvPr>
            <p:ph type="ftr" sz="quarter" idx="11"/>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82626AE1-D524-4125-BA1F-634C560166F1}"/>
              </a:ext>
            </a:extLst>
          </p:cNvPr>
          <p:cNvSpPr>
            <a:spLocks noGrp="1"/>
          </p:cNvSpPr>
          <p:nvPr>
            <p:ph type="sldNum" sz="quarter" idx="12"/>
          </p:nvPr>
        </p:nvSpPr>
        <p:spPr/>
        <p:txBody>
          <a:bodyPr/>
          <a:lstStyle/>
          <a:p>
            <a:pPr>
              <a:defRPr/>
            </a:pPr>
            <a:fld id="{B7BCB502-9903-434D-BFC3-425F07F6E1BF}" type="slidenum">
              <a:rPr lang="en-US" smtClean="0"/>
              <a:pPr>
                <a:defRPr/>
              </a:pPr>
              <a:t>‹#›</a:t>
            </a:fld>
            <a:endParaRPr lang="en-US" dirty="0"/>
          </a:p>
        </p:txBody>
      </p:sp>
    </p:spTree>
    <p:extLst>
      <p:ext uri="{BB962C8B-B14F-4D97-AF65-F5344CB8AC3E}">
        <p14:creationId xmlns:p14="http://schemas.microsoft.com/office/powerpoint/2010/main" val="277429920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B5BC-38C4-4B45-AEE5-1BCE8C15ACD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875312F-15E0-4C28-8102-E3618CC1EDE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FE402A6-AC32-4BF4-86B6-CCF0A713A4F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19AF800-7D12-4393-92F1-CA86010268FB}"/>
              </a:ext>
            </a:extLst>
          </p:cNvPr>
          <p:cNvSpPr>
            <a:spLocks noGrp="1"/>
          </p:cNvSpPr>
          <p:nvPr>
            <p:ph type="dt" sz="half" idx="10"/>
          </p:nvPr>
        </p:nvSpPr>
        <p:spPr/>
        <p:txBody>
          <a:bodyPr/>
          <a:lstStyle/>
          <a:p>
            <a:pPr>
              <a:defRPr/>
            </a:pPr>
            <a:endParaRPr lang="en-US" dirty="0"/>
          </a:p>
        </p:txBody>
      </p:sp>
      <p:sp>
        <p:nvSpPr>
          <p:cNvPr id="6" name="Footer Placeholder 5">
            <a:extLst>
              <a:ext uri="{FF2B5EF4-FFF2-40B4-BE49-F238E27FC236}">
                <a16:creationId xmlns:a16="http://schemas.microsoft.com/office/drawing/2014/main" id="{D7BF88F7-E775-4119-A231-1C878D984238}"/>
              </a:ext>
            </a:extLst>
          </p:cNvPr>
          <p:cNvSpPr>
            <a:spLocks noGrp="1"/>
          </p:cNvSpPr>
          <p:nvPr>
            <p:ph type="ftr" sz="quarter" idx="11"/>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952B67F3-A5D7-4D25-9879-CA2536FD4ADE}"/>
              </a:ext>
            </a:extLst>
          </p:cNvPr>
          <p:cNvSpPr>
            <a:spLocks noGrp="1"/>
          </p:cNvSpPr>
          <p:nvPr>
            <p:ph type="sldNum" sz="quarter" idx="12"/>
          </p:nvPr>
        </p:nvSpPr>
        <p:spPr/>
        <p:txBody>
          <a:bodyPr/>
          <a:lstStyle/>
          <a:p>
            <a:pPr>
              <a:defRPr/>
            </a:pPr>
            <a:fld id="{5FD6A5D0-4BAC-49B6-BACF-709B05C45B6E}" type="slidenum">
              <a:rPr lang="en-US" smtClean="0"/>
              <a:pPr>
                <a:defRPr/>
              </a:pPr>
              <a:t>‹#›</a:t>
            </a:fld>
            <a:endParaRPr lang="en-US" dirty="0"/>
          </a:p>
        </p:txBody>
      </p:sp>
    </p:spTree>
    <p:extLst>
      <p:ext uri="{BB962C8B-B14F-4D97-AF65-F5344CB8AC3E}">
        <p14:creationId xmlns:p14="http://schemas.microsoft.com/office/powerpoint/2010/main" val="409885488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5AC5-1CF3-43A0-9859-F161D4EBEE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696A6B-D502-4E24-B2D6-6AC0CAD912D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7F1490-CDC8-46DF-B4F2-439B264B786F}"/>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83F4E657-0C8C-4910-B8F1-330E6A971E9D}"/>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CCFD9C54-0644-41CC-9C35-74D120582B01}"/>
              </a:ext>
            </a:extLst>
          </p:cNvPr>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extLst>
      <p:ext uri="{BB962C8B-B14F-4D97-AF65-F5344CB8AC3E}">
        <p14:creationId xmlns:p14="http://schemas.microsoft.com/office/powerpoint/2010/main" val="2190881092"/>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F7124E-809E-42AE-A8FE-CECAE6C7169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9D67C9-46AA-45DE-9875-8CFA1E6D96A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C89F8-2E27-4DBF-8294-EFDA8FBAD66E}"/>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CF11B0FA-0507-4DE7-94F5-7FFDBCA324A4}"/>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BE08D8E8-876E-4241-8FD1-3FC35AC53B47}"/>
              </a:ext>
            </a:extLst>
          </p:cNvPr>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extLst>
      <p:ext uri="{BB962C8B-B14F-4D97-AF65-F5344CB8AC3E}">
        <p14:creationId xmlns:p14="http://schemas.microsoft.com/office/powerpoint/2010/main" val="3831092397"/>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US">
              <a:solidFill>
                <a:prstClr val="black">
                  <a:tint val="75000"/>
                </a:prstClr>
              </a:solidFill>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781695"/>
      </p:ext>
    </p:extLst>
  </p:cSld>
  <p:clrMapOvr>
    <a:overrideClrMapping bg1="lt1" tx1="dk1" bg2="lt2" tx2="dk2" accent1="accent1" accent2="accent2" accent3="accent3" accent4="accent4" accent5="accent5" accent6="accent6" hlink="hlink" folHlink="folHlink"/>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6018959"/>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453378" y="5211060"/>
            <a:ext cx="1584198" cy="228600"/>
          </a:xfrm>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79624"/>
      </p:ext>
    </p:extLst>
  </p:cSld>
  <p:clrMapOvr>
    <a:overrideClrMapping bg1="lt1" tx1="dk1" bg2="lt2" tx2="dk2" accent1="accent1" accent2="accent2" accent3="accent3" accent4="accent4" accent5="accent5" accent6="accent6" hlink="hlink" folHlink="folHlink"/>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946314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4182649"/>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7852051"/>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55281"/>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9" name="Footer Placeholder 8"/>
          <p:cNvSpPr>
            <a:spLocks noGrp="1"/>
          </p:cNvSpPr>
          <p:nvPr>
            <p:ph type="ftr" sz="quarter" idx="11"/>
          </p:nvPr>
        </p:nvSpPr>
        <p:spPr/>
        <p:txBody>
          <a:bodyPr/>
          <a:lstStyle>
            <a:lvl1pPr algn="r">
              <a:defRPr/>
            </a:lvl1pPr>
          </a:lstStyle>
          <a:p>
            <a:endParaRPr lang="en-US">
              <a:solidFill>
                <a:prstClr val="black">
                  <a:tint val="75000"/>
                </a:prstClr>
              </a:solidFill>
            </a:endParaRPr>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35630584"/>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83701055"/>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2740245"/>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281512-877E-459E-B5D7-B4F66FD8D8C9}" type="datetimeFigureOut">
              <a:rPr lang="en-US" smtClean="0">
                <a:solidFill>
                  <a:prstClr val="black">
                    <a:tint val="75000"/>
                  </a:prstClr>
                </a:solidFill>
              </a:rPr>
              <a:pPr/>
              <a:t>4/11/2026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EE0380-79C6-4586-9742-70788F14C3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623767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2CA1B50D-5D7B-4A71-A337-E7FD27332870}" type="datetimeFigureOut">
              <a:rPr lang="en-US" smtClean="0">
                <a:solidFill>
                  <a:srgbClr val="CCD1B9"/>
                </a:solidFill>
              </a:rPr>
              <a:pPr/>
              <a:t>4/11/2026</a:t>
            </a:fld>
            <a:endParaRPr lang="en-US">
              <a:solidFill>
                <a:srgbClr val="CCD1B9"/>
              </a:solidFill>
            </a:endParaRPr>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EE838AA6-1B35-418E-A96F-274A3D5F7142}"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solidFill>
                <a:srgbClr val="CCD1B9"/>
              </a:solidFill>
            </a:endParaRPr>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2216709838"/>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1863879"/>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Text Placeholder 2"/>
          <p:cNvSpPr>
            <a:spLocks noGrp="1"/>
          </p:cNvSpPr>
          <p:nvPr>
            <p:ph type="body" idx="1"/>
          </p:nvPr>
        </p:nvSpPr>
        <p:spPr>
          <a:xfrm>
            <a:off x="7162802"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2CA1B50D-5D7B-4A71-A337-E7FD27332870}" type="datetimeFigureOut">
              <a:rPr lang="en-US" smtClean="0"/>
              <a:pPr/>
              <a:t>4/11/2026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EE838AA6-1B35-418E-A96F-274A3D5F7142}" type="slidenum">
              <a:rPr lang="en-US" smtClean="0">
                <a:solidFill>
                  <a:srgbClr val="CCD1B9"/>
                </a:solidFill>
              </a:rPr>
              <a:pPr/>
              <a:t>‹#›</a:t>
            </a:fld>
            <a:endParaRPr lang="en-US">
              <a:solidFill>
                <a:srgbClr val="CCD1B9"/>
              </a:solidFill>
            </a:endParaRPr>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1137916963"/>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720866"/>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2"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438401"/>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438401"/>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8" name="Footer Placeholder 7"/>
          <p:cNvSpPr>
            <a:spLocks noGrp="1"/>
          </p:cNvSpPr>
          <p:nvPr>
            <p:ph type="ftr" sz="quarter" idx="11"/>
          </p:nvPr>
        </p:nvSpPr>
        <p:spPr/>
        <p:txBody>
          <a:bodyPr/>
          <a:lstStyle/>
          <a:p>
            <a:endParaRPr lang="en-US">
              <a:solidFill>
                <a:srgbClr val="534949"/>
              </a:solidFill>
            </a:endParaRPr>
          </a:p>
        </p:txBody>
      </p:sp>
      <p:sp>
        <p:nvSpPr>
          <p:cNvPr id="9" name="Slide Number Placeholder 8"/>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90485562"/>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4536349"/>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1" y="150919"/>
            <a:ext cx="8831803"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Date Placeholder 1"/>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val="2835800950"/>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Content Placeholder 2"/>
          <p:cNvSpPr>
            <a:spLocks noGrp="1"/>
          </p:cNvSpPr>
          <p:nvPr>
            <p:ph idx="1"/>
          </p:nvPr>
        </p:nvSpPr>
        <p:spPr>
          <a:xfrm>
            <a:off x="609600" y="304802"/>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EE838AA6-1B35-418E-A96F-274A3D5F7142}" type="slidenum">
              <a:rPr lang="en-US" smtClean="0"/>
              <a:pPr/>
              <a:t>‹#›</a:t>
            </a:fld>
            <a:endParaRPr lang="en-US"/>
          </a:p>
        </p:txBody>
      </p:sp>
      <p:sp>
        <p:nvSpPr>
          <p:cNvPr id="11" name="Title 10"/>
          <p:cNvSpPr>
            <a:spLocks noGrp="1"/>
          </p:cNvSpPr>
          <p:nvPr>
            <p:ph type="title"/>
          </p:nvPr>
        </p:nvSpPr>
        <p:spPr>
          <a:xfrm>
            <a:off x="7159754" y="457200"/>
            <a:ext cx="1675660" cy="1673352"/>
          </a:xfrm>
        </p:spPr>
        <p:txBody>
          <a:bodyPr anchor="b"/>
          <a:lstStyle>
            <a:lvl1pPr algn="l">
              <a:defRPr sz="2000" spc="150" baseline="0"/>
            </a:lvl1pPr>
          </a:lstStyle>
          <a:p>
            <a:r>
              <a:rPr lang="en-US"/>
              <a:t>Click to edit Master title style</a:t>
            </a:r>
            <a:endParaRPr lang="en-US" dirty="0"/>
          </a:p>
        </p:txBody>
      </p:sp>
    </p:spTree>
    <p:extLst>
      <p:ext uri="{BB962C8B-B14F-4D97-AF65-F5344CB8AC3E}">
        <p14:creationId xmlns:p14="http://schemas.microsoft.com/office/powerpoint/2010/main" val="3140485929"/>
      </p:ext>
    </p:extLst>
  </p:cSld>
  <p:clrMapOvr>
    <a:overrideClrMapping bg1="lt1" tx1="dk1" bg2="lt2" tx2="dk2" accent1="accent1" accent2="accent2" accent3="accent3" accent4="accent4" accent5="accent5" accent6="accent6" hlink="hlink" folHlink="folHlink"/>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A1B50D-5D7B-4A71-A337-E7FD27332870}" type="datetimeFigureOut">
              <a:rPr lang="en-US" smtClean="0">
                <a:solidFill>
                  <a:srgbClr val="CCD1B9"/>
                </a:solidFill>
              </a:rPr>
              <a:pPr/>
              <a:t>4/11/2026</a:t>
            </a:fld>
            <a:endParaRPr lang="en-US">
              <a:solidFill>
                <a:srgbClr val="CCD1B9"/>
              </a:solidFill>
            </a:endParaRPr>
          </a:p>
        </p:txBody>
      </p:sp>
      <p:sp>
        <p:nvSpPr>
          <p:cNvPr id="6" name="Footer Placeholder 5"/>
          <p:cNvSpPr>
            <a:spLocks noGrp="1"/>
          </p:cNvSpPr>
          <p:nvPr>
            <p:ph type="ftr" sz="quarter" idx="11"/>
          </p:nvPr>
        </p:nvSpPr>
        <p:spPr/>
        <p:txBody>
          <a:bodyPr/>
          <a:lstStyle/>
          <a:p>
            <a:endParaRPr lang="en-US">
              <a:solidFill>
                <a:srgbClr val="CCD1B9"/>
              </a:solidFill>
            </a:endParaRPr>
          </a:p>
        </p:txBody>
      </p:sp>
      <p:sp>
        <p:nvSpPr>
          <p:cNvPr id="7" name="Slide Number Placeholder 6"/>
          <p:cNvSpPr>
            <a:spLocks noGrp="1"/>
          </p:cNvSpPr>
          <p:nvPr>
            <p:ph type="sldNum" sz="quarter" idx="12"/>
          </p:nvPr>
        </p:nvSpPr>
        <p:spPr/>
        <p:txBody>
          <a:bodyPr/>
          <a:lstStyle/>
          <a:p>
            <a:fld id="{EE838AA6-1B35-418E-A96F-274A3D5F7142}" type="slidenum">
              <a:rPr lang="en-US" smtClean="0">
                <a:solidFill>
                  <a:srgbClr val="CCD1B9"/>
                </a:solidFill>
              </a:rPr>
              <a:pPr/>
              <a:t>‹#›</a:t>
            </a:fld>
            <a:endParaRPr lang="en-US">
              <a:solidFill>
                <a:srgbClr val="CCD1B9"/>
              </a:solidFill>
            </a:endParaRP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548476288"/>
      </p:ext>
    </p:extLst>
  </p:cSld>
  <p:clrMapOvr>
    <a:overrideClrMapping bg1="dk1" tx1="lt1" bg2="dk2" tx2="lt2" accent1="accent1" accent2="accent2" accent3="accent3" accent4="accent4" accent5="accent5" accent6="accent6" hlink="hlink" folHlink="folHlink"/>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EE838AA6-1B35-418E-A96F-274A3D5F7142}"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val="2518221500"/>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7010402" y="147319"/>
            <a:ext cx="1956047"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Vertical Title 1"/>
          <p:cNvSpPr>
            <a:spLocks noGrp="1"/>
          </p:cNvSpPr>
          <p:nvPr>
            <p:ph type="title" orient="vert"/>
          </p:nvPr>
        </p:nvSpPr>
        <p:spPr>
          <a:xfrm>
            <a:off x="7162800" y="274640"/>
            <a:ext cx="1676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EE838AA6-1B35-418E-A96F-274A3D5F7142}"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val="1677646406"/>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53232416"/>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08909212"/>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38273175"/>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3275334"/>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83433366"/>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1"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pPr>
              <a:defRPr/>
            </a:pPr>
            <a:endParaRPr lang="en-US" dirty="0"/>
          </a:p>
        </p:txBody>
      </p:sp>
      <p:sp>
        <p:nvSpPr>
          <p:cNvPr id="19" name="Footer Placeholder 18"/>
          <p:cNvSpPr>
            <a:spLocks noGrp="1"/>
          </p:cNvSpPr>
          <p:nvPr>
            <p:ph type="ftr" sz="quarter" idx="11"/>
          </p:nvPr>
        </p:nvSpPr>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22D4A5D2-4294-4248-9713-D3A8CC730AEC}" type="slidenum">
              <a:rPr lang="en-US" smtClean="0"/>
              <a:pPr>
                <a:defRPr/>
              </a:pPr>
              <a:t>‹#›</a:t>
            </a:fld>
            <a:endParaRPr lang="en-US" dirty="0"/>
          </a:p>
        </p:txBody>
      </p:sp>
    </p:spTree>
    <p:extLst>
      <p:ext uri="{BB962C8B-B14F-4D97-AF65-F5344CB8AC3E}">
        <p14:creationId xmlns:p14="http://schemas.microsoft.com/office/powerpoint/2010/main" val="3495287534"/>
      </p:ext>
    </p:extLst>
  </p:cSld>
  <p:clrMapOvr>
    <a:overrideClrMapping bg1="dk1" tx1="lt1" bg2="dk2" tx2="lt2" accent1="accent1" accent2="accent2" accent3="accent3" accent4="accent4" accent5="accent5" accent6="accent6" hlink="hlink" folHlink="folHlink"/>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pPr>
                <a:defRPr/>
              </a:pPr>
              <a:t>‹#›</a:t>
            </a:fld>
            <a:endParaRPr lang="en-US" dirty="0"/>
          </a:p>
        </p:txBody>
      </p:sp>
    </p:spTree>
    <p:extLst>
      <p:ext uri="{BB962C8B-B14F-4D97-AF65-F5344CB8AC3E}">
        <p14:creationId xmlns:p14="http://schemas.microsoft.com/office/powerpoint/2010/main" val="91560690"/>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dirty="0"/>
          </a:p>
        </p:txBody>
      </p:sp>
      <p:sp>
        <p:nvSpPr>
          <p:cNvPr id="2" name="Title 1"/>
          <p:cNvSpPr>
            <a:spLocks noGrp="1"/>
          </p:cNvSpPr>
          <p:nvPr>
            <p:ph type="title"/>
          </p:nvPr>
        </p:nvSpPr>
        <p:spPr>
          <a:xfrm>
            <a:off x="685800" y="3583843"/>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1"/>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FC271C5-2D0E-4BE6-9D80-9BD9C539DE4C}" type="slidenum">
              <a:rPr lang="en-US" smtClean="0"/>
              <a:pPr>
                <a:defRPr/>
              </a:pPr>
              <a:t>‹#›</a:t>
            </a:fld>
            <a:endParaRPr lang="en-US" dirty="0"/>
          </a:p>
        </p:txBody>
      </p:sp>
    </p:spTree>
    <p:extLst>
      <p:ext uri="{BB962C8B-B14F-4D97-AF65-F5344CB8AC3E}">
        <p14:creationId xmlns:p14="http://schemas.microsoft.com/office/powerpoint/2010/main" val="2785582843"/>
      </p:ext>
    </p:extLst>
  </p:cSld>
  <p:clrMapOvr>
    <a:overrideClrMapping bg1="dk1" tx1="lt1" bg2="dk2" tx2="lt2" accent1="accent1" accent2="accent2" accent3="accent3" accent4="accent4" accent5="accent5" accent6="accent6" hlink="hlink" folHlink="folHlink"/>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6"/>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6"/>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Tree>
    <p:extLst>
      <p:ext uri="{BB962C8B-B14F-4D97-AF65-F5344CB8AC3E}">
        <p14:creationId xmlns:p14="http://schemas.microsoft.com/office/powerpoint/2010/main" val="426187543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pPr>
                <a:defRPr/>
              </a:pPr>
              <a:t>‹#›</a:t>
            </a:fld>
            <a:endParaRPr lang="en-US" dirty="0"/>
          </a:p>
        </p:txBody>
      </p:sp>
    </p:spTree>
    <p:extLst>
      <p:ext uri="{BB962C8B-B14F-4D97-AF65-F5344CB8AC3E}">
        <p14:creationId xmlns:p14="http://schemas.microsoft.com/office/powerpoint/2010/main" val="323856319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pPr>
              <a:defRPr/>
            </a:pPr>
            <a:endParaRPr lang="en-US" dirty="0"/>
          </a:p>
        </p:txBody>
      </p:sp>
      <p:sp>
        <p:nvSpPr>
          <p:cNvPr id="8" name="Slide Number Placeholder 7"/>
          <p:cNvSpPr>
            <a:spLocks noGrp="1"/>
          </p:cNvSpPr>
          <p:nvPr>
            <p:ph type="sldNum" sz="quarter" idx="11"/>
          </p:nvPr>
        </p:nvSpPr>
        <p:spPr/>
        <p:txBody>
          <a:bodyPr/>
          <a:lstStyle/>
          <a:p>
            <a:pPr>
              <a:defRPr/>
            </a:pPr>
            <a:fld id="{BA8BB80F-E536-439C-9183-CD1E18B525AE}"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endParaRPr lang="en-US" dirty="0"/>
          </a:p>
        </p:txBody>
      </p:sp>
    </p:spTree>
    <p:extLst>
      <p:ext uri="{BB962C8B-B14F-4D97-AF65-F5344CB8AC3E}">
        <p14:creationId xmlns:p14="http://schemas.microsoft.com/office/powerpoint/2010/main" val="923747445"/>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pPr>
                <a:defRPr/>
              </a:pPr>
              <a:t>‹#›</a:t>
            </a:fld>
            <a:endParaRPr lang="en-US" dirty="0"/>
          </a:p>
        </p:txBody>
      </p:sp>
    </p:spTree>
    <p:extLst>
      <p:ext uri="{BB962C8B-B14F-4D97-AF65-F5344CB8AC3E}">
        <p14:creationId xmlns:p14="http://schemas.microsoft.com/office/powerpoint/2010/main" val="372446072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9"/>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a:xfrm>
            <a:off x="8156448" y="6422070"/>
            <a:ext cx="762000" cy="365125"/>
          </a:xfrm>
        </p:spPr>
        <p:txBody>
          <a:bodyPr/>
          <a:lstStyle/>
          <a:p>
            <a:pPr>
              <a:defRPr/>
            </a:pPr>
            <a:fld id="{B7BCB502-9903-434D-BFC3-425F07F6E1BF}" type="slidenum">
              <a:rPr lang="en-US" smtClean="0"/>
              <a:pPr>
                <a:defRPr/>
              </a:pPr>
              <a:t>‹#›</a:t>
            </a:fld>
            <a:endParaRPr lang="en-US" dirty="0"/>
          </a:p>
        </p:txBody>
      </p:sp>
    </p:spTree>
    <p:extLst>
      <p:ext uri="{BB962C8B-B14F-4D97-AF65-F5344CB8AC3E}">
        <p14:creationId xmlns:p14="http://schemas.microsoft.com/office/powerpoint/2010/main" val="79913885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5"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5556733" y="2998767"/>
            <a:ext cx="3053867"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70"/>
            <a:ext cx="2133600" cy="365125"/>
          </a:xfrm>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pPr>
                <a:defRPr/>
              </a:pPr>
              <a:t>‹#›</a:t>
            </a:fld>
            <a:endParaRPr lang="en-US" dirty="0"/>
          </a:p>
        </p:txBody>
      </p:sp>
    </p:spTree>
    <p:extLst>
      <p:ext uri="{BB962C8B-B14F-4D97-AF65-F5344CB8AC3E}">
        <p14:creationId xmlns:p14="http://schemas.microsoft.com/office/powerpoint/2010/main" val="503697223"/>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extLst>
      <p:ext uri="{BB962C8B-B14F-4D97-AF65-F5344CB8AC3E}">
        <p14:creationId xmlns:p14="http://schemas.microsoft.com/office/powerpoint/2010/main" val="126136708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pPr>
                <a:defRPr/>
              </a:pPr>
              <a:t>‹#›</a:t>
            </a:fld>
            <a:endParaRPr lang="en-US" dirty="0"/>
          </a:p>
        </p:txBody>
      </p:sp>
    </p:spTree>
    <p:extLst>
      <p:ext uri="{BB962C8B-B14F-4D97-AF65-F5344CB8AC3E}">
        <p14:creationId xmlns:p14="http://schemas.microsoft.com/office/powerpoint/2010/main" val="398114067"/>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05468"/>
          </a:xfrm>
          <a:prstGeom prst="rect">
            <a:avLst/>
          </a:prstGeom>
        </p:spPr>
        <p:txBody>
          <a:bodyPr wrap="square" lIns="0" tIns="0" rIns="0" bIns="0">
            <a:spAutoFit/>
          </a:bodyPr>
          <a:lstStyle>
            <a:lvl1pPr>
              <a:defRPr sz="1985" b="1" i="0">
                <a:solidFill>
                  <a:srgbClr val="282828"/>
                </a:solidFill>
                <a:latin typeface="Arial"/>
                <a:cs typeface="Arial"/>
              </a:defRPr>
            </a:lvl1pPr>
          </a:lstStyle>
          <a:p>
            <a:endParaRPr/>
          </a:p>
        </p:txBody>
      </p:sp>
      <p:sp>
        <p:nvSpPr>
          <p:cNvPr id="3" name="Holder 3"/>
          <p:cNvSpPr>
            <a:spLocks noGrp="1"/>
          </p:cNvSpPr>
          <p:nvPr>
            <p:ph type="subTitle" idx="4"/>
          </p:nvPr>
        </p:nvSpPr>
        <p:spPr>
          <a:xfrm>
            <a:off x="1371600" y="3840480"/>
            <a:ext cx="6400800" cy="190052"/>
          </a:xfrm>
          <a:prstGeom prst="rect">
            <a:avLst/>
          </a:prstGeom>
        </p:spPr>
        <p:txBody>
          <a:bodyPr wrap="square" lIns="0" tIns="0" rIns="0" bIns="0">
            <a:spAutoFit/>
          </a:bodyPr>
          <a:lstStyle>
            <a:lvl1pPr>
              <a:defRPr sz="1235" b="0" i="0">
                <a:solidFill>
                  <a:srgbClr val="626262"/>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1419471"/>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054686" y="1334076"/>
            <a:ext cx="5075959" cy="305468"/>
          </a:xfrm>
        </p:spPr>
        <p:txBody>
          <a:bodyPr lIns="0" tIns="0" rIns="0" bIns="0"/>
          <a:lstStyle>
            <a:lvl1pPr>
              <a:defRPr sz="1985" b="1" i="0">
                <a:solidFill>
                  <a:srgbClr val="282828"/>
                </a:solidFill>
                <a:latin typeface="Arial"/>
                <a:cs typeface="Arial"/>
              </a:defRPr>
            </a:lvl1pPr>
          </a:lstStyle>
          <a:p>
            <a:endParaRPr/>
          </a:p>
        </p:txBody>
      </p:sp>
      <p:sp>
        <p:nvSpPr>
          <p:cNvPr id="3" name="Holder 3"/>
          <p:cNvSpPr>
            <a:spLocks noGrp="1"/>
          </p:cNvSpPr>
          <p:nvPr>
            <p:ph type="body" idx="1"/>
          </p:nvPr>
        </p:nvSpPr>
        <p:spPr>
          <a:xfrm>
            <a:off x="1335327" y="2558750"/>
            <a:ext cx="6473349" cy="190052"/>
          </a:xfrm>
        </p:spPr>
        <p:txBody>
          <a:bodyPr lIns="0" tIns="0" rIns="0" bIns="0"/>
          <a:lstStyle>
            <a:lvl1pPr>
              <a:defRPr sz="1235" b="0" i="0">
                <a:solidFill>
                  <a:srgbClr val="626262"/>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8028638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054686" y="1334076"/>
            <a:ext cx="5075959" cy="305468"/>
          </a:xfrm>
        </p:spPr>
        <p:txBody>
          <a:bodyPr lIns="0" tIns="0" rIns="0" bIns="0"/>
          <a:lstStyle>
            <a:lvl1pPr>
              <a:defRPr sz="1985" b="1" i="0">
                <a:solidFill>
                  <a:srgbClr val="282828"/>
                </a:solidFill>
                <a:latin typeface="Arial"/>
                <a:cs typeface="Arial"/>
              </a:defRPr>
            </a:lvl1pPr>
          </a:lstStyle>
          <a:p>
            <a:endParaRPr/>
          </a:p>
        </p:txBody>
      </p:sp>
      <p:sp>
        <p:nvSpPr>
          <p:cNvPr id="3" name="Holder 3"/>
          <p:cNvSpPr>
            <a:spLocks noGrp="1"/>
          </p:cNvSpPr>
          <p:nvPr>
            <p:ph sz="half" idx="2"/>
          </p:nvPr>
        </p:nvSpPr>
        <p:spPr>
          <a:xfrm>
            <a:off x="457200" y="1577340"/>
            <a:ext cx="3977640" cy="2154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154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7606660"/>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054686" y="1334076"/>
            <a:ext cx="5075959" cy="305468"/>
          </a:xfrm>
        </p:spPr>
        <p:txBody>
          <a:bodyPr lIns="0" tIns="0" rIns="0" bIns="0"/>
          <a:lstStyle>
            <a:lvl1pPr>
              <a:defRPr sz="1985" b="1" i="0">
                <a:solidFill>
                  <a:srgbClr val="282828"/>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1524221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53727398"/>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3"/>
            <a:ext cx="9144000" cy="6857999"/>
          </a:xfrm>
          <a:prstGeom prst="rect">
            <a:avLst/>
          </a:prstGeom>
        </p:spPr>
      </p:pic>
      <p:sp>
        <p:nvSpPr>
          <p:cNvPr id="2" name="Holder 2"/>
          <p:cNvSpPr>
            <a:spLocks noGrp="1"/>
          </p:cNvSpPr>
          <p:nvPr>
            <p:ph type="ctrTitle"/>
          </p:nvPr>
        </p:nvSpPr>
        <p:spPr>
          <a:xfrm>
            <a:off x="566502" y="799086"/>
            <a:ext cx="5228273" cy="507831"/>
          </a:xfrm>
          <a:prstGeom prst="rect">
            <a:avLst/>
          </a:prstGeom>
        </p:spPr>
        <p:txBody>
          <a:bodyPr wrap="square" lIns="0" tIns="0" rIns="0" bIns="0">
            <a:spAutoFit/>
          </a:bodyPr>
          <a:lstStyle>
            <a:lvl1pPr>
              <a:defRPr sz="3300" b="1" i="0">
                <a:solidFill>
                  <a:schemeClr val="tx1"/>
                </a:solidFill>
                <a:latin typeface="Franklin Gothic Demi Cond"/>
                <a:cs typeface="Franklin Gothic Demi Cond"/>
              </a:defRPr>
            </a:lvl1pPr>
          </a:lstStyle>
          <a:p>
            <a:endParaRPr/>
          </a:p>
        </p:txBody>
      </p:sp>
      <p:sp>
        <p:nvSpPr>
          <p:cNvPr id="3" name="Holder 3"/>
          <p:cNvSpPr>
            <a:spLocks noGrp="1"/>
          </p:cNvSpPr>
          <p:nvPr>
            <p:ph type="subTitle" idx="4"/>
          </p:nvPr>
        </p:nvSpPr>
        <p:spPr>
          <a:xfrm>
            <a:off x="1371600" y="3840480"/>
            <a:ext cx="6400800" cy="415498"/>
          </a:xfrm>
          <a:prstGeom prst="rect">
            <a:avLst/>
          </a:prstGeom>
        </p:spPr>
        <p:txBody>
          <a:bodyPr wrap="square" lIns="0" tIns="0" rIns="0" bIns="0">
            <a:spAutoFit/>
          </a:bodyPr>
          <a:lstStyle>
            <a:lvl1pPr>
              <a:defRPr sz="2700" b="0" i="0">
                <a:solidFill>
                  <a:schemeClr val="tx1"/>
                </a:solidFill>
                <a:latin typeface="Franklin Gothic Medium"/>
                <a:cs typeface="Franklin Gothic Medium"/>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3602825001"/>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88184" y="272163"/>
            <a:ext cx="5405913" cy="507831"/>
          </a:xfrm>
        </p:spPr>
        <p:txBody>
          <a:bodyPr lIns="0" tIns="0" rIns="0" bIns="0"/>
          <a:lstStyle>
            <a:lvl1pPr>
              <a:defRPr sz="3300" b="1" i="0">
                <a:solidFill>
                  <a:schemeClr val="tx1"/>
                </a:solidFill>
                <a:latin typeface="Franklin Gothic Demi Cond"/>
                <a:cs typeface="Franklin Gothic Demi Cond"/>
              </a:defRPr>
            </a:lvl1pPr>
          </a:lstStyle>
          <a:p>
            <a:endParaRPr/>
          </a:p>
        </p:txBody>
      </p:sp>
      <p:sp>
        <p:nvSpPr>
          <p:cNvPr id="3" name="Holder 3"/>
          <p:cNvSpPr>
            <a:spLocks noGrp="1"/>
          </p:cNvSpPr>
          <p:nvPr>
            <p:ph type="body" idx="1"/>
          </p:nvPr>
        </p:nvSpPr>
        <p:spPr>
          <a:xfrm>
            <a:off x="688183" y="2389125"/>
            <a:ext cx="7581424" cy="415498"/>
          </a:xfrm>
        </p:spPr>
        <p:txBody>
          <a:bodyPr lIns="0" tIns="0" rIns="0" bIns="0"/>
          <a:lstStyle>
            <a:lvl1pPr>
              <a:defRPr sz="2700" b="0" i="0">
                <a:solidFill>
                  <a:schemeClr val="tx1"/>
                </a:solidFill>
                <a:latin typeface="Franklin Gothic Medium"/>
                <a:cs typeface="Franklin Gothic Medium"/>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p:txBody>
          <a:bodyPr lIns="0" tIns="0" rIns="0" bIns="0"/>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1838810948"/>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88184" y="272163"/>
            <a:ext cx="5405913" cy="507831"/>
          </a:xfrm>
        </p:spPr>
        <p:txBody>
          <a:bodyPr lIns="0" tIns="0" rIns="0" bIns="0"/>
          <a:lstStyle>
            <a:lvl1pPr>
              <a:defRPr sz="3300" b="1" i="0">
                <a:solidFill>
                  <a:schemeClr val="tx1"/>
                </a:solidFill>
                <a:latin typeface="Franklin Gothic Demi Cond"/>
                <a:cs typeface="Franklin Gothic Demi Cond"/>
              </a:defRPr>
            </a:lvl1pPr>
          </a:lstStyle>
          <a:p>
            <a:endParaRPr/>
          </a:p>
        </p:txBody>
      </p:sp>
      <p:sp>
        <p:nvSpPr>
          <p:cNvPr id="3" name="Holder 3"/>
          <p:cNvSpPr>
            <a:spLocks noGrp="1"/>
          </p:cNvSpPr>
          <p:nvPr>
            <p:ph sz="half" idx="2"/>
          </p:nvPr>
        </p:nvSpPr>
        <p:spPr>
          <a:xfrm>
            <a:off x="457200" y="1577340"/>
            <a:ext cx="3977640" cy="5539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5539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7" name="Holder 7"/>
          <p:cNvSpPr>
            <a:spLocks noGrp="1"/>
          </p:cNvSpPr>
          <p:nvPr>
            <p:ph type="sldNum" sz="quarter" idx="7"/>
          </p:nvPr>
        </p:nvSpPr>
        <p:spPr/>
        <p:txBody>
          <a:bodyPr lIns="0" tIns="0" rIns="0" bIns="0"/>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370776205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88184" y="272163"/>
            <a:ext cx="5405913" cy="507831"/>
          </a:xfrm>
        </p:spPr>
        <p:txBody>
          <a:bodyPr lIns="0" tIns="0" rIns="0" bIns="0"/>
          <a:lstStyle>
            <a:lvl1pPr>
              <a:defRPr sz="3300" b="1" i="0">
                <a:solidFill>
                  <a:schemeClr val="tx1"/>
                </a:solidFill>
                <a:latin typeface="Franklin Gothic Demi Cond"/>
                <a:cs typeface="Franklin Gothic Demi C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5" name="Holder 5"/>
          <p:cNvSpPr>
            <a:spLocks noGrp="1"/>
          </p:cNvSpPr>
          <p:nvPr>
            <p:ph type="sldNum" sz="quarter" idx="7"/>
          </p:nvPr>
        </p:nvSpPr>
        <p:spPr/>
        <p:txBody>
          <a:bodyPr lIns="0" tIns="0" rIns="0" bIns="0"/>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194548531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4" name="Holder 4"/>
          <p:cNvSpPr>
            <a:spLocks noGrp="1"/>
          </p:cNvSpPr>
          <p:nvPr>
            <p:ph type="sldNum" sz="quarter" idx="7"/>
          </p:nvPr>
        </p:nvSpPr>
        <p:spPr/>
        <p:txBody>
          <a:bodyPr lIns="0" tIns="0" rIns="0" bIns="0"/>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1169365123"/>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2" y="533402"/>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1" y="3843868"/>
            <a:ext cx="4954251"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644736507"/>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742284231"/>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2"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1" y="4487335"/>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505315203"/>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3" y="533402"/>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3" y="533401"/>
            <a:ext cx="3948239"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63831759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7"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401" y="1143002"/>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7" y="566739"/>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5" y="1143001"/>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68075975"/>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69208400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45291541"/>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400"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24981047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1" y="1447800"/>
            <a:ext cx="3563259"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2" y="914400"/>
            <a:ext cx="3280975"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30"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2" y="6172202"/>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9205807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3"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71391399"/>
      </p:ext>
    </p:extLst>
  </p:cSld>
  <p:clrMapOvr>
    <a:masterClrMapping/>
  </p:clrMapOvr>
  <p:hf sldNum="0" hdr="0" dt="0"/>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813291449"/>
      </p:ext>
    </p:extLst>
  </p:cSld>
  <p:clrMapOvr>
    <a:masterClrMapping/>
  </p:clrMapOvr>
  <p:hf sldNum="0" hdr="0" dt="0"/>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1" y="3429001"/>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2"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a:r>
              <a:rPr lang="en-US" sz="8000" dirty="0">
                <a:solidFill>
                  <a:prstClr val="white"/>
                </a:solidFill>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a:r>
              <a:rPr lang="en-US" sz="8000" dirty="0">
                <a:solidFill>
                  <a:prstClr val="white"/>
                </a:solidFill>
              </a:rPr>
              <a:t>”</a:t>
            </a:r>
          </a:p>
        </p:txBody>
      </p:sp>
    </p:spTree>
    <p:extLst>
      <p:ext uri="{BB962C8B-B14F-4D97-AF65-F5344CB8AC3E}">
        <p14:creationId xmlns:p14="http://schemas.microsoft.com/office/powerpoint/2010/main" val="2777913569"/>
      </p:ext>
    </p:extLst>
  </p:cSld>
  <p:clrMapOvr>
    <a:masterClrMapping/>
  </p:clrMapOvr>
  <p:hf sldNum="0" hdr="0" dt="0"/>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2"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2"/>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11174221"/>
      </p:ext>
    </p:extLst>
  </p:cSld>
  <p:clrMapOvr>
    <a:masterClrMapping/>
  </p:clrMapOvr>
  <p:hf sldNum="0" hdr="0" dt="0"/>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2"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a:r>
              <a:rPr lang="en-US" sz="8000" dirty="0">
                <a:solidFill>
                  <a:prstClr val="white"/>
                </a:solidFill>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a:r>
              <a:rPr lang="en-US" sz="8000" dirty="0">
                <a:solidFill>
                  <a:prstClr val="white"/>
                </a:solidFill>
              </a:rPr>
              <a:t>”</a:t>
            </a:r>
          </a:p>
        </p:txBody>
      </p:sp>
    </p:spTree>
    <p:extLst>
      <p:ext uri="{BB962C8B-B14F-4D97-AF65-F5344CB8AC3E}">
        <p14:creationId xmlns:p14="http://schemas.microsoft.com/office/powerpoint/2010/main" val="2586177197"/>
      </p:ext>
    </p:extLst>
  </p:cSld>
  <p:clrMapOvr>
    <a:masterClrMapping/>
  </p:clrMapOvr>
  <p:hf sldNum="0" hdr="0" dt="0"/>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1" y="533400"/>
            <a:ext cx="7525659"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2"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7"/>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506669838"/>
      </p:ext>
    </p:extLst>
  </p:cSld>
  <p:clrMapOvr>
    <a:masterClrMapping/>
  </p:clrMapOvr>
  <p:hf sldNum="0" hdr="0" dt="0"/>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1"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6289149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5" y="533400"/>
            <a:ext cx="2044195"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2"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824334671"/>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2" y="533402"/>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1" y="3843868"/>
            <a:ext cx="4954251"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215743207"/>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09886741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2"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1" y="4487335"/>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586715559"/>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3" y="533402"/>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3" y="533401"/>
            <a:ext cx="3948239"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73520156"/>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7"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401" y="1143002"/>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7" y="566739"/>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5" y="1143001"/>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65370931"/>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3085448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640902"/>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400"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03719722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1" y="1447800"/>
            <a:ext cx="3563259"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2" y="914400"/>
            <a:ext cx="3280975"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30"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2" y="6172202"/>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758827521"/>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p:cSld name="1_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3"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35923620"/>
      </p:ext>
    </p:extLst>
  </p:cSld>
  <p:clrMapOvr>
    <a:masterClrMapping/>
  </p:clrMapOvr>
  <p:hf sldNum="0" hdr="0" dt="0"/>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773371579"/>
      </p:ext>
    </p:extLst>
  </p:cSld>
  <p:clrMapOvr>
    <a:masterClrMapping/>
  </p:clrMapOvr>
  <p:hf sldNum="0" hdr="0" dt="0"/>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1" y="3429001"/>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2"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a:r>
              <a:rPr lang="en-US" sz="8000" dirty="0">
                <a:solidFill>
                  <a:prstClr val="white"/>
                </a:solidFill>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a:r>
              <a:rPr lang="en-US" sz="8000" dirty="0">
                <a:solidFill>
                  <a:prstClr val="white"/>
                </a:solidFill>
              </a:rPr>
              <a:t>”</a:t>
            </a:r>
          </a:p>
        </p:txBody>
      </p:sp>
    </p:spTree>
    <p:extLst>
      <p:ext uri="{BB962C8B-B14F-4D97-AF65-F5344CB8AC3E}">
        <p14:creationId xmlns:p14="http://schemas.microsoft.com/office/powerpoint/2010/main" val="447875317"/>
      </p:ext>
    </p:extLst>
  </p:cSld>
  <p:clrMapOvr>
    <a:masterClrMapping/>
  </p:clrMapOvr>
  <p:hf sldNum="0" hdr="0" dt="0"/>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p:cSld name="1_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2"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2"/>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144503367"/>
      </p:ext>
    </p:extLst>
  </p:cSld>
  <p:clrMapOvr>
    <a:masterClrMapping/>
  </p:clrMapOvr>
  <p:hf sldNum="0" hdr="0" dt="0"/>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p:cSld name="1_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2"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a:r>
              <a:rPr lang="en-US" sz="8000" dirty="0">
                <a:solidFill>
                  <a:prstClr val="white"/>
                </a:solidFill>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a:r>
              <a:rPr lang="en-US" sz="8000" dirty="0">
                <a:solidFill>
                  <a:prstClr val="white"/>
                </a:solidFill>
              </a:rPr>
              <a:t>”</a:t>
            </a:r>
          </a:p>
        </p:txBody>
      </p:sp>
    </p:spTree>
    <p:extLst>
      <p:ext uri="{BB962C8B-B14F-4D97-AF65-F5344CB8AC3E}">
        <p14:creationId xmlns:p14="http://schemas.microsoft.com/office/powerpoint/2010/main" val="3488645682"/>
      </p:ext>
    </p:extLst>
  </p:cSld>
  <p:clrMapOvr>
    <a:masterClrMapping/>
  </p:clrMapOvr>
  <p:hf sldNum="0" hdr="0" dt="0"/>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p:cSld name="1_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1" y="533400"/>
            <a:ext cx="7525659"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2"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7"/>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938769297"/>
      </p:ext>
    </p:extLst>
  </p:cSld>
  <p:clrMapOvr>
    <a:masterClrMapping/>
  </p:clrMapOvr>
  <p:hf sldNum="0" hdr="0" dt="0"/>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1"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73102775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5" y="533400"/>
            <a:ext cx="2044195"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2"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691839979"/>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2" y="533402"/>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1" y="3843868"/>
            <a:ext cx="4954251"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470072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81916936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2"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1" y="4487335"/>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60626468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3" y="533402"/>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3" y="533401"/>
            <a:ext cx="3948239"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35628377"/>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7"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401" y="1143002"/>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7" y="566739"/>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5" y="1143001"/>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989036122"/>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56924268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85002649"/>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79192231"/>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2" y="533402"/>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1" y="3843868"/>
            <a:ext cx="4954251"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F169A-2985-E540-9819-84139E83E663}"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9765149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1"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FC1D58-DDB0-F648-A70B-39E22C9B2A79}"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565820884"/>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2"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1" y="4487335"/>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78B0AD-605B-E443-B204-45665F771BA7}"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30771239"/>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3" y="533402"/>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3" y="533401"/>
            <a:ext cx="3948239"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1CBFD3-0FF9-184B-B7E4-DA78E576369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539654176"/>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7"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401" y="1143002"/>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7" y="566739"/>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5" y="1143001"/>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341B49-27A7-E544-AF16-FCCE66A305F7}" type="datetime1">
              <a:rPr lang="en-US" smtClean="0">
                <a:solidFill>
                  <a:srgbClr val="5E5E5E">
                    <a:lumMod val="50000"/>
                  </a:srgbClr>
                </a:solidFill>
              </a:rPr>
              <a:pPr/>
              <a:t>4/11/2026</a:t>
            </a:fld>
            <a:endParaRPr lang="en-US">
              <a:solidFill>
                <a:srgbClr val="5E5E5E">
                  <a:lumMod val="50000"/>
                </a:srgbClr>
              </a:solidFill>
            </a:endParaRPr>
          </a:p>
        </p:txBody>
      </p:sp>
      <p:sp>
        <p:nvSpPr>
          <p:cNvPr id="8" name="Footer Placeholder 7"/>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9" name="Slide Number Placeholder 8"/>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353505738"/>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E1D8D-B254-1149-84E7-5E35E2E7AF0A}"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8125105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1A536-EEBA-AE4C-99C0-7C8DD704061E}" type="datetime1">
              <a:rPr lang="en-US" smtClean="0">
                <a:solidFill>
                  <a:srgbClr val="5E5E5E">
                    <a:lumMod val="50000"/>
                  </a:srgbClr>
                </a:solidFill>
              </a:rPr>
              <a:pPr/>
              <a:t>4/11/2026</a:t>
            </a:fld>
            <a:endParaRPr lang="en-US">
              <a:solidFill>
                <a:srgbClr val="5E5E5E">
                  <a:lumMod val="50000"/>
                </a:srgbClr>
              </a:solidFill>
            </a:endParaRPr>
          </a:p>
        </p:txBody>
      </p:sp>
      <p:sp>
        <p:nvSpPr>
          <p:cNvPr id="3" name="Footer Placeholder 2"/>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4" name="Slide Number Placeholder 3"/>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527753833"/>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400"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05EE99-991B-B64D-8035-A83B1949C27F}"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93532987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1" y="1447800"/>
            <a:ext cx="3563259"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2" y="914400"/>
            <a:ext cx="3280975"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30"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1231D-5AFD-114C-8AAF-04799264E1F6}" type="datetime1">
              <a:rPr lang="en-US" smtClean="0">
                <a:solidFill>
                  <a:srgbClr val="5E5E5E">
                    <a:lumMod val="50000"/>
                  </a:srgbClr>
                </a:solidFill>
              </a:rPr>
              <a:pPr/>
              <a:t>4/11/2026</a:t>
            </a:fld>
            <a:endParaRPr lang="en-US">
              <a:solidFill>
                <a:srgbClr val="5E5E5E">
                  <a:lumMod val="50000"/>
                </a:srgbClr>
              </a:solidFill>
            </a:endParaRPr>
          </a:p>
        </p:txBody>
      </p:sp>
      <p:sp>
        <p:nvSpPr>
          <p:cNvPr id="6" name="Footer Placeholder 5"/>
          <p:cNvSpPr>
            <a:spLocks noGrp="1"/>
          </p:cNvSpPr>
          <p:nvPr>
            <p:ph type="ftr" sz="quarter" idx="11"/>
          </p:nvPr>
        </p:nvSpPr>
        <p:spPr>
          <a:xfrm>
            <a:off x="533402" y="6172202"/>
            <a:ext cx="5811724" cy="365125"/>
          </a:xfrm>
        </p:spPr>
        <p:txBody>
          <a:bodyPr/>
          <a:lstStyle/>
          <a:p>
            <a:r>
              <a:rPr lang="en-US">
                <a:solidFill>
                  <a:srgbClr val="5E5E5E">
                    <a:lumMod val="50000"/>
                  </a:srgbClr>
                </a:solidFill>
              </a:rPr>
              <a:t>BRAMNICK, RODRIGUEZ, GRABAS, ARNOLD &amp; MANGAN, LLC - ALL RIGHTS RESRVED - COPYRIGHT 2016</a:t>
            </a:r>
          </a:p>
        </p:txBody>
      </p:sp>
      <p:sp>
        <p:nvSpPr>
          <p:cNvPr id="7" name="Slide Number Placeholder 6"/>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12586490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p:cSld name="2_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3"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4" name="Footer Placeholder 3"/>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5" name="Slide Number Placeholder 4"/>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477670942"/>
      </p:ext>
    </p:extLst>
  </p:cSld>
  <p:clrMapOvr>
    <a:masterClrMapping/>
  </p:clrMapOvr>
  <p:hf sldNum="0" hdr="0" dt="0"/>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2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3808754130"/>
      </p:ext>
    </p:extLst>
  </p:cSld>
  <p:clrMapOvr>
    <a:masterClrMapping/>
  </p:clrMapOvr>
  <p:hf sldNum="0" hdr="0" dt="0"/>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p:cSld name="2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1" y="3429001"/>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2"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2390911612"/>
      </p:ext>
    </p:extLst>
  </p:cSld>
  <p:clrMapOvr>
    <a:masterClrMapping/>
  </p:clrMapOvr>
  <p:hf sldNum="0" hdr="0" dt="0"/>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p:cSld name="2_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2"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2"/>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4201718499"/>
      </p:ext>
    </p:extLst>
  </p:cSld>
  <p:clrMapOvr>
    <a:masterClrMapping/>
  </p:clrMapOvr>
  <p:hf sldNum="0" hdr="0" dt="0"/>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p:cSld name="2_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5"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2"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
        <p:nvSpPr>
          <p:cNvPr id="14" name="TextBox 13"/>
          <p:cNvSpPr txBox="1"/>
          <p:nvPr/>
        </p:nvSpPr>
        <p:spPr>
          <a:xfrm>
            <a:off x="228603" y="710625"/>
            <a:ext cx="457319" cy="584776"/>
          </a:xfrm>
          <a:prstGeom prst="rect">
            <a:avLst/>
          </a:prstGeom>
        </p:spPr>
        <p:txBody>
          <a:bodyPr vert="horz" lIns="91440" tIns="45720" rIns="91440" bIns="45720" rtlCol="0" anchor="ctr">
            <a:noAutofit/>
          </a:bodyPr>
          <a:lstStyle/>
          <a:p>
            <a:pPr defTabSz="457200" fontAlgn="auto">
              <a:spcBef>
                <a:spcPts val="0"/>
              </a:spcBef>
              <a:spcAft>
                <a:spcPts val="0"/>
              </a:spcAft>
            </a:pPr>
            <a:r>
              <a:rPr lang="en-US" sz="8000" dirty="0">
                <a:solidFill>
                  <a:prstClr val="white"/>
                </a:solidFill>
                <a:latin typeface="Century Gothic"/>
              </a:rPr>
              <a:t>“</a:t>
            </a:r>
          </a:p>
        </p:txBody>
      </p:sp>
      <p:sp>
        <p:nvSpPr>
          <p:cNvPr id="15" name="TextBox 14"/>
          <p:cNvSpPr txBox="1"/>
          <p:nvPr/>
        </p:nvSpPr>
        <p:spPr>
          <a:xfrm>
            <a:off x="7696203" y="2768601"/>
            <a:ext cx="457319" cy="584776"/>
          </a:xfrm>
          <a:prstGeom prst="rect">
            <a:avLst/>
          </a:prstGeom>
        </p:spPr>
        <p:txBody>
          <a:bodyPr vert="horz" lIns="91440" tIns="45720" rIns="91440" bIns="45720" rtlCol="0" anchor="ctr">
            <a:noAutofit/>
          </a:bodyPr>
          <a:lstStyle/>
          <a:p>
            <a:pPr algn="r" defTabSz="457200" fontAlgn="auto">
              <a:spcBef>
                <a:spcPts val="0"/>
              </a:spcBef>
              <a:spcAft>
                <a:spcPts val="0"/>
              </a:spcAft>
            </a:pPr>
            <a:r>
              <a:rPr lang="en-US" sz="8000" dirty="0">
                <a:solidFill>
                  <a:prstClr val="white"/>
                </a:solidFill>
                <a:latin typeface="Century Gothic"/>
              </a:rPr>
              <a:t>”</a:t>
            </a:r>
          </a:p>
        </p:txBody>
      </p:sp>
    </p:spTree>
    <p:extLst>
      <p:ext uri="{BB962C8B-B14F-4D97-AF65-F5344CB8AC3E}">
        <p14:creationId xmlns:p14="http://schemas.microsoft.com/office/powerpoint/2010/main" val="3274530341"/>
      </p:ext>
    </p:extLst>
  </p:cSld>
  <p:clrMapOvr>
    <a:masterClrMapping/>
  </p:clrMapOvr>
  <p:hf sldNum="0" hdr="0" dt="0"/>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p:cSld name="2_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1" y="533400"/>
            <a:ext cx="7525659"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2"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7"/>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10128F-3ECC-9945-B5B0-2902ED32BD61}"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177883240"/>
      </p:ext>
    </p:extLst>
  </p:cSld>
  <p:clrMapOvr>
    <a:masterClrMapping/>
  </p:clrMapOvr>
  <p:hf sldNum="0" hdr="0" dt="0"/>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1"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1"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53C532-0CA2-F943-A5EC-10117E171DBF}"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2805320615"/>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5" y="533400"/>
            <a:ext cx="2044195"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2"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F8258D-9C0B-F14C-BBE5-B5510F48718D}" type="datetime1">
              <a:rPr lang="en-US" smtClean="0">
                <a:solidFill>
                  <a:srgbClr val="5E5E5E">
                    <a:lumMod val="50000"/>
                  </a:srgbClr>
                </a:solidFill>
              </a:rPr>
              <a:pPr/>
              <a:t>4/11/2026</a:t>
            </a:fld>
            <a:endParaRPr lang="en-US">
              <a:solidFill>
                <a:srgbClr val="5E5E5E">
                  <a:lumMod val="50000"/>
                </a:srgbClr>
              </a:solidFill>
            </a:endParaRPr>
          </a:p>
        </p:txBody>
      </p:sp>
      <p:sp>
        <p:nvSpPr>
          <p:cNvPr id="5" name="Footer Placeholder 4"/>
          <p:cNvSpPr>
            <a:spLocks noGrp="1"/>
          </p:cNvSpPr>
          <p:nvPr>
            <p:ph type="ftr" sz="quarter" idx="11"/>
          </p:nvPr>
        </p:nvSpPr>
        <p:spPr/>
        <p:txBody>
          <a:bodyPr/>
          <a:lstStyle/>
          <a:p>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12"/>
          </p:nvPr>
        </p:nvSpPr>
        <p:spPr/>
        <p:txBody>
          <a:bodyPr/>
          <a:lstStyle/>
          <a:p>
            <a:fld id="{81466673-3869-FA47-9E82-9132160AD70A}" type="slidenum">
              <a:rPr lang="en-US" smtClean="0">
                <a:solidFill>
                  <a:srgbClr val="5E5E5E">
                    <a:lumMod val="50000"/>
                  </a:srgbClr>
                </a:solidFill>
              </a:rPr>
              <a:pPr/>
              <a:t>‹#›</a:t>
            </a:fld>
            <a:endParaRPr lang="en-US">
              <a:solidFill>
                <a:srgbClr val="5E5E5E">
                  <a:lumMod val="50000"/>
                </a:srgbClr>
              </a:solidFill>
            </a:endParaRPr>
          </a:p>
        </p:txBody>
      </p:sp>
    </p:spTree>
    <p:extLst>
      <p:ext uri="{BB962C8B-B14F-4D97-AF65-F5344CB8AC3E}">
        <p14:creationId xmlns:p14="http://schemas.microsoft.com/office/powerpoint/2010/main" val="1214475681"/>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146304" y="6391662"/>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Slide Number Placeholder 28"/>
          <p:cNvSpPr>
            <a:spLocks noGrp="1"/>
          </p:cNvSpPr>
          <p:nvPr>
            <p:ph type="sldNum" sz="quarter" idx="12"/>
          </p:nvPr>
        </p:nvSpPr>
        <p:spPr>
          <a:xfrm>
            <a:off x="4343400" y="2199456"/>
            <a:ext cx="457200" cy="441325"/>
          </a:xfrm>
        </p:spPr>
        <p:txBody>
          <a:bodyPr/>
          <a:lstStyle>
            <a:lvl1pPr>
              <a:defRPr>
                <a:solidFill>
                  <a:schemeClr val="accent3">
                    <a:shade val="75000"/>
                  </a:schemeClr>
                </a:solidFill>
              </a:defRPr>
            </a:lvl1pPr>
          </a:lstStyle>
          <a:p>
            <a:pPr>
              <a:defRPr/>
            </a:pPr>
            <a:fld id="{22D4A5D2-4294-4248-9713-D3A8CC730AEC}" type="slidenum">
              <a:rPr lang="en-US" smtClean="0"/>
              <a:pPr>
                <a:defRPr/>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extLst>
      <p:ext uri="{BB962C8B-B14F-4D97-AF65-F5344CB8AC3E}">
        <p14:creationId xmlns:p14="http://schemas.microsoft.com/office/powerpoint/2010/main" val="2891818824"/>
      </p:ext>
    </p:extLst>
  </p:cSld>
  <p:clrMapOvr>
    <a:overrideClrMapping bg1="lt1" tx1="dk1" bg2="lt2" tx2="dk2" accent1="accent1" accent2="accent2" accent3="accent3" accent4="accent4" accent5="accent5" accent6="accent6" hlink="hlink" folHlink="folHlink"/>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4361688" y="1026378"/>
            <a:ext cx="457200" cy="441325"/>
          </a:xfrm>
        </p:spPr>
        <p:txBody>
          <a:bodyPr/>
          <a:lstStyle/>
          <a:p>
            <a:pPr>
              <a:defRPr/>
            </a:pPr>
            <a:fld id="{2ACF486C-2917-4332-B548-0501DF5FD092}" type="slidenum">
              <a:rPr lang="en-US" smtClean="0"/>
              <a:pPr>
                <a:defRPr/>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608222628"/>
      </p:ext>
    </p:extLst>
  </p:cSld>
  <p:clrMapOvr>
    <a:overrideClrMapping bg1="lt1" tx1="dk1" bg2="lt2" tx2="dk2" accent1="accent1" accent2="accent2" accent3="accent3" accent4="accent4" accent5="accent5" accent6="accent6" hlink="hlink" folHlink="folHlink"/>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1368433" y="2743206"/>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62"/>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Footer Placeholder 4"/>
          <p:cNvSpPr>
            <a:spLocks noGrp="1"/>
          </p:cNvSpPr>
          <p:nvPr>
            <p:ph type="ftr" sz="quarter" idx="11"/>
          </p:nvPr>
        </p:nvSpPr>
        <p:spPr/>
        <p:txBody>
          <a:bodyPr/>
          <a:lstStyle/>
          <a:p>
            <a:pPr>
              <a:defRPr/>
            </a:pP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a:off x="4343400" y="2199456"/>
            <a:ext cx="457200" cy="441325"/>
          </a:xfrm>
        </p:spPr>
        <p:txBody>
          <a:bodyPr/>
          <a:lstStyle>
            <a:lvl1pPr>
              <a:defRPr>
                <a:solidFill>
                  <a:schemeClr val="accent3">
                    <a:shade val="75000"/>
                  </a:schemeClr>
                </a:solidFill>
              </a:defRPr>
            </a:lvl1pPr>
          </a:lstStyle>
          <a:p>
            <a:pPr>
              <a:defRPr/>
            </a:pPr>
            <a:fld id="{7FC271C5-2D0E-4BE6-9D80-9BD9C539DE4C}" type="slidenum">
              <a:rPr lang="en-US" smtClean="0"/>
              <a:pPr>
                <a:defRPr/>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extLst>
      <p:ext uri="{BB962C8B-B14F-4D97-AF65-F5344CB8AC3E}">
        <p14:creationId xmlns:p14="http://schemas.microsoft.com/office/powerpoint/2010/main" val="1161516320"/>
      </p:ext>
    </p:extLst>
  </p:cSld>
  <p:clrMapOvr>
    <a:overrideClrMapping bg1="lt1" tx1="dk1" bg2="lt2" tx2="dk2" accent1="accent1" accent2="accent2" accent3="accent3" accent4="accent4" accent5="accent5" accent6="accent6" hlink="hlink" folHlink="folHlink"/>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pPr>
                <a:defRPr/>
              </a:pPr>
              <a:t>‹#›</a:t>
            </a:fld>
            <a:endParaRPr lang="en-US" dirty="0"/>
          </a:p>
        </p:txBody>
      </p:sp>
      <p:sp>
        <p:nvSpPr>
          <p:cNvPr id="8" name="Straight Connector 7"/>
          <p:cNvSpPr>
            <a:spLocks noChangeShapeType="1"/>
          </p:cNvSpPr>
          <p:nvPr/>
        </p:nvSpPr>
        <p:spPr bwMode="auto">
          <a:xfrm flipV="1">
            <a:off x="4563088"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446421274"/>
      </p:ext>
    </p:extLst>
  </p:cSld>
  <p:clrMapOvr>
    <a:overrideClrMapping bg1="lt1" tx1="dk1" bg2="lt2" tx2="dk2" accent1="accent1" accent2="accent2" accent3="accent3" accent4="accent4" accent5="accent5" accent6="accent6" hlink="hlink" folHlink="folHlink"/>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8"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a:xfrm>
            <a:off x="304800" y="6409944"/>
            <a:ext cx="3581400" cy="365760"/>
          </a:xfrm>
        </p:spPr>
        <p:txBody>
          <a:bodyPr/>
          <a:lstStyle/>
          <a:p>
            <a:pPr>
              <a:defRPr/>
            </a:pPr>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4" name="Content Placeholder 23"/>
          <p:cNvSpPr>
            <a:spLocks noGrp="1"/>
          </p:cNvSpPr>
          <p:nvPr>
            <p:ph sz="quarter" idx="2"/>
          </p:nvPr>
        </p:nvSpPr>
        <p:spPr>
          <a:xfrm>
            <a:off x="301752" y="2471385"/>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Slide Number Placeholder 8"/>
          <p:cNvSpPr>
            <a:spLocks noGrp="1"/>
          </p:cNvSpPr>
          <p:nvPr>
            <p:ph type="sldNum" sz="quarter" idx="12"/>
          </p:nvPr>
        </p:nvSpPr>
        <p:spPr>
          <a:xfrm>
            <a:off x="4343400" y="1042422"/>
            <a:ext cx="457200" cy="441325"/>
          </a:xfrm>
        </p:spPr>
        <p:txBody>
          <a:bodyPr/>
          <a:lstStyle>
            <a:lvl1pPr algn="ctr">
              <a:defRPr/>
            </a:lvl1pPr>
          </a:lstStyle>
          <a:p>
            <a:pPr>
              <a:defRPr/>
            </a:pPr>
            <a:fld id="{9547F423-3215-40F6-814B-ACE29BBD4C8E}" type="slidenum">
              <a:rPr lang="en-US" smtClean="0"/>
              <a:pPr>
                <a:defRPr/>
              </a:pPr>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1706241042"/>
      </p:ext>
    </p:extLst>
  </p:cSld>
  <p:clrMapOvr>
    <a:overrideClrMapping bg1="lt1" tx1="dk1" bg2="lt2" tx2="dk2" accent1="accent1" accent2="accent2" accent3="accent3" accent4="accent4" accent5="accent5" accent6="accent6" hlink="hlink" folHlink="folHlink"/>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a:xfrm>
            <a:off x="4343400" y="1036026"/>
            <a:ext cx="457200" cy="441325"/>
          </a:xfrm>
        </p:spPr>
        <p:txBody>
          <a:bodyPr/>
          <a:lstStyle/>
          <a:p>
            <a:pPr>
              <a:defRPr/>
            </a:pPr>
            <a:fld id="{BA8BB80F-E536-439C-9183-CD1E18B525AE}" type="slidenum">
              <a:rPr lang="en-US" smtClean="0"/>
              <a:pPr>
                <a:defRPr/>
              </a:pPr>
              <a:t>‹#›</a:t>
            </a:fld>
            <a:endParaRPr lang="en-US" dirty="0"/>
          </a:p>
        </p:txBody>
      </p:sp>
    </p:spTree>
    <p:extLst>
      <p:ext uri="{BB962C8B-B14F-4D97-AF65-F5344CB8AC3E}">
        <p14:creationId xmlns:p14="http://schemas.microsoft.com/office/powerpoint/2010/main" val="22891863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Rectangle 4"/>
          <p:cNvSpPr>
            <a:spLocks noChangeArrowheads="1"/>
          </p:cNvSpPr>
          <p:nvPr/>
        </p:nvSpPr>
        <p:spPr bwMode="auto">
          <a:xfrm>
            <a:off x="146304" y="6391662"/>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pPr>
              <a:defRPr/>
            </a:pPr>
            <a:fld id="{050F62C5-9F25-4CDC-B048-D291A6813469}" type="slidenum">
              <a:rPr lang="en-US" smtClean="0"/>
              <a:pPr>
                <a:defRPr/>
              </a:pPr>
              <a:t>‹#›</a:t>
            </a:fld>
            <a:endParaRPr lang="en-US" dirty="0"/>
          </a:p>
        </p:txBody>
      </p:sp>
    </p:spTree>
    <p:extLst>
      <p:ext uri="{BB962C8B-B14F-4D97-AF65-F5344CB8AC3E}">
        <p14:creationId xmlns:p14="http://schemas.microsoft.com/office/powerpoint/2010/main" val="389991105"/>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6"/>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371600" y="312744"/>
            <a:ext cx="457200" cy="441325"/>
          </a:xfrm>
        </p:spPr>
        <p:txBody>
          <a:bodyPr/>
          <a:lstStyle>
            <a:lvl1pPr>
              <a:defRPr>
                <a:solidFill>
                  <a:schemeClr val="accent3">
                    <a:shade val="75000"/>
                  </a:schemeClr>
                </a:solidFill>
              </a:defRPr>
            </a:lvl1pPr>
          </a:lstStyle>
          <a:p>
            <a:pPr>
              <a:defRPr/>
            </a:pPr>
            <a:fld id="{B7BCB502-9903-434D-BFC3-425F07F6E1BF}" type="slidenum">
              <a:rPr lang="en-US" smtClean="0"/>
              <a:pPr>
                <a:defRPr/>
              </a:pPr>
              <a:t>‹#›</a:t>
            </a:fld>
            <a:endParaRPr lang="en-US" dirty="0"/>
          </a:p>
        </p:txBody>
      </p:sp>
      <p:sp>
        <p:nvSpPr>
          <p:cNvPr id="21" name="Rectangle 20"/>
          <p:cNvSpPr>
            <a:spLocks noChangeArrowheads="1"/>
          </p:cNvSpPr>
          <p:nvPr/>
        </p:nvSpPr>
        <p:spPr bwMode="auto">
          <a:xfrm>
            <a:off x="149352"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a:xfrm>
            <a:off x="301752" y="6410848"/>
            <a:ext cx="3383280" cy="365760"/>
          </a:xfrm>
        </p:spPr>
        <p:txBody>
          <a:bodyPr/>
          <a:lstStyle/>
          <a:p>
            <a:pPr>
              <a:defRPr/>
            </a:pPr>
            <a:endParaRPr lang="en-US" dirty="0"/>
          </a:p>
        </p:txBody>
      </p:sp>
    </p:spTree>
    <p:extLst>
      <p:ext uri="{BB962C8B-B14F-4D97-AF65-F5344CB8AC3E}">
        <p14:creationId xmlns:p14="http://schemas.microsoft.com/office/powerpoint/2010/main" val="3941157243"/>
      </p:ext>
    </p:extLst>
  </p:cSld>
  <p:clrMapOvr>
    <a:overrideClrMapping bg1="lt1" tx1="dk1" bg2="lt2" tx2="dk2" accent1="accent1" accent2="accent2" accent3="accent3" accent4="accent4" accent5="accent5" accent6="accent6" hlink="hlink" folHlink="folHlink"/>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371600" y="312744"/>
            <a:ext cx="457200" cy="441325"/>
          </a:xfrm>
        </p:spPr>
        <p:txBody>
          <a:bodyPr/>
          <a:lstStyle/>
          <a:p>
            <a:pPr>
              <a:defRPr/>
            </a:pPr>
            <a:fld id="{C60C1060-C8B3-44F0-8EE5-69333EEEF164}" type="slidenum">
              <a:rPr lang="en-US" smtClean="0"/>
              <a:pPr>
                <a:defRPr/>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a:xfrm>
            <a:off x="5788152" y="6404984"/>
            <a:ext cx="3044952" cy="365760"/>
          </a:xfrm>
        </p:spPr>
        <p:txBody>
          <a:bodyPr/>
          <a:lstStyle/>
          <a:p>
            <a:pPr>
              <a:defRPr/>
            </a:pPr>
            <a:endParaRPr lang="en-US" dirty="0"/>
          </a:p>
        </p:txBody>
      </p:sp>
      <p:sp>
        <p:nvSpPr>
          <p:cNvPr id="6" name="Footer Placeholder 5"/>
          <p:cNvSpPr>
            <a:spLocks noGrp="1"/>
          </p:cNvSpPr>
          <p:nvPr>
            <p:ph type="ftr" sz="quarter" idx="11"/>
          </p:nvPr>
        </p:nvSpPr>
        <p:spPr>
          <a:xfrm>
            <a:off x="301752" y="6410848"/>
            <a:ext cx="3584448" cy="365760"/>
          </a:xfrm>
        </p:spPr>
        <p:txBody>
          <a:bodyPr/>
          <a:lstStyle/>
          <a:p>
            <a:pPr>
              <a:defRPr/>
            </a:pPr>
            <a:endParaRPr lang="en-US" dirty="0"/>
          </a:p>
        </p:txBody>
      </p:sp>
    </p:spTree>
    <p:extLst>
      <p:ext uri="{BB962C8B-B14F-4D97-AF65-F5344CB8AC3E}">
        <p14:creationId xmlns:p14="http://schemas.microsoft.com/office/powerpoint/2010/main" val="991354189"/>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pPr>
                <a:defRPr/>
              </a:pPr>
              <a:t>‹#›</a:t>
            </a:fld>
            <a:endParaRPr lang="en-US" dirty="0"/>
          </a:p>
        </p:txBody>
      </p:sp>
    </p:spTree>
    <p:extLst>
      <p:ext uri="{BB962C8B-B14F-4D97-AF65-F5344CB8AC3E}">
        <p14:creationId xmlns:p14="http://schemas.microsoft.com/office/powerpoint/2010/main" val="2448510017"/>
      </p:ext>
    </p:extLst>
  </p:cSld>
  <p:clrMapOvr>
    <a:overrideClrMapping bg1="lt1" tx1="dk1" bg2="lt2" tx2="dk2" accent1="accent1" accent2="accent2" accent3="accent3" accent4="accent4" accent5="accent5" accent6="accent6" hlink="hlink" folHlink="folHlink"/>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a:spLocks noChangeArrowheads="1"/>
          </p:cNvSpPr>
          <p:nvPr/>
        </p:nvSpPr>
        <p:spPr bwMode="auto">
          <a:xfrm>
            <a:off x="146304" y="6391662"/>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a:off x="6915912" y="3009907"/>
            <a:ext cx="457200" cy="441325"/>
          </a:xfrm>
        </p:spPr>
        <p:txBody>
          <a:bodyPr/>
          <a:lstStyle/>
          <a:p>
            <a:pPr>
              <a:defRPr/>
            </a:pPr>
            <a:fld id="{271723C4-E6E2-435A-A89F-229730DB8A5C}" type="slidenum">
              <a:rPr lang="en-US" smtClean="0"/>
              <a:pPr>
                <a:defRPr/>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2" name="Vertical Title 1"/>
          <p:cNvSpPr>
            <a:spLocks noGrp="1"/>
          </p:cNvSpPr>
          <p:nvPr>
            <p:ph type="title" orient="vert"/>
          </p:nvPr>
        </p:nvSpPr>
        <p:spPr>
          <a:xfrm>
            <a:off x="7391400" y="304807"/>
            <a:ext cx="1447800" cy="5851525"/>
          </a:xfrm>
        </p:spPr>
        <p:txBody>
          <a:bodyPr vert="eaVert"/>
          <a:lstStyle/>
          <a:p>
            <a:r>
              <a:rPr kumimoji="0" lang="en-US"/>
              <a:t>Click to edit Master title style</a:t>
            </a:r>
          </a:p>
        </p:txBody>
      </p:sp>
    </p:spTree>
    <p:extLst>
      <p:ext uri="{BB962C8B-B14F-4D97-AF65-F5344CB8AC3E}">
        <p14:creationId xmlns:p14="http://schemas.microsoft.com/office/powerpoint/2010/main" val="2510275171"/>
      </p:ext>
    </p:extLst>
  </p:cSld>
  <p:clrMapOvr>
    <a:overrideClrMapping bg1="lt1" tx1="dk1" bg2="lt2" tx2="dk2" accent1="accent1" accent2="accent2" accent3="accent3" accent4="accent4" accent5="accent5" accent6="accent6" hlink="hlink" folHlink="folHlink"/>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solidFill>
                <a:prstClr val="white">
                  <a:shade val="50000"/>
                </a:prstClr>
              </a:solidFill>
            </a:endParaRPr>
          </a:p>
        </p:txBody>
      </p:sp>
      <p:sp>
        <p:nvSpPr>
          <p:cNvPr id="17" name="Footer Placeholder 16"/>
          <p:cNvSpPr>
            <a:spLocks noGrp="1"/>
          </p:cNvSpPr>
          <p:nvPr>
            <p:ph type="ftr" sz="quarter" idx="11"/>
          </p:nvPr>
        </p:nvSpPr>
        <p:spPr/>
        <p:txBody>
          <a:bodyPr/>
          <a:lstStyle/>
          <a:p>
            <a:pPr>
              <a:defRPr/>
            </a:pPr>
            <a:endParaRPr lang="en-US" dirty="0">
              <a:solidFill>
                <a:prstClr val="white">
                  <a:shade val="50000"/>
                </a:prstClr>
              </a:solidFill>
            </a:endParaRPr>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solidFill>
                  <a:prstClr val="white">
                    <a:shade val="50000"/>
                  </a:prstClr>
                </a:solidFill>
              </a:rPr>
              <a:pPr>
                <a:defRPr/>
              </a:pPr>
              <a:t>‹#›</a:t>
            </a:fld>
            <a:endParaRPr lang="en-US" dirty="0">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1927153410"/>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4173644896"/>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a:xfrm>
            <a:off x="7924800" y="6416681"/>
            <a:ext cx="762000" cy="365125"/>
          </a:xfrm>
        </p:spPr>
        <p:txBody>
          <a:bodyPr/>
          <a:lstStyle/>
          <a:p>
            <a:pPr>
              <a:defRPr/>
            </a:pPr>
            <a:fld id="{7FC271C5-2D0E-4BE6-9D80-9BD9C539DE4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304757143"/>
      </p:ext>
    </p:extLst>
  </p:cSld>
  <p:clrMapOvr>
    <a:overrideClrMapping bg1="dk1" tx1="lt1" bg2="dk2" tx2="lt2" accent1="accent1" accent2="accent2" accent3="accent3" accent4="accent4" accent5="accent5" accent6="accent6" hlink="hlink" folHlink="folHlink"/>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711318436"/>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8"/>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535118"/>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6"/>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2362206"/>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solidFill>
                <a:prstClr val="white">
                  <a:shade val="50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white">
                  <a:shade val="50000"/>
                </a:prstClr>
              </a:solidFill>
            </a:endParaRPr>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58399826"/>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solidFill>
                <a:prstClr val="white">
                  <a:shade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shade val="50000"/>
                </a:prstClr>
              </a:solidFill>
            </a:endParaRPr>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4905298"/>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solidFill>
                <a:prstClr val="white">
                  <a:shade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shade val="50000"/>
                </a:prstClr>
              </a:solidFill>
            </a:endParaRPr>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387248470"/>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8" y="1524006"/>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7" y="273056"/>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4198772405"/>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69581022"/>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37933486"/>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931232231"/>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solidFill>
                <a:prstClr val="white">
                  <a:shade val="50000"/>
                </a:prstClr>
              </a:solidFill>
            </a:endParaRPr>
          </a:p>
        </p:txBody>
      </p:sp>
      <p:sp>
        <p:nvSpPr>
          <p:cNvPr id="17" name="Footer Placeholder 16"/>
          <p:cNvSpPr>
            <a:spLocks noGrp="1"/>
          </p:cNvSpPr>
          <p:nvPr>
            <p:ph type="ftr" sz="quarter" idx="11"/>
          </p:nvPr>
        </p:nvSpPr>
        <p:spPr/>
        <p:txBody>
          <a:bodyPr/>
          <a:lstStyle/>
          <a:p>
            <a:pPr>
              <a:defRPr/>
            </a:pPr>
            <a:endParaRPr lang="en-US" dirty="0">
              <a:solidFill>
                <a:prstClr val="white">
                  <a:shade val="50000"/>
                </a:prstClr>
              </a:solidFill>
            </a:endParaRPr>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solidFill>
                  <a:prstClr val="white">
                    <a:shade val="50000"/>
                  </a:prstClr>
                </a:solidFill>
              </a:rPr>
              <a:pPr>
                <a:defRPr/>
              </a:pPr>
              <a:t>‹#›</a:t>
            </a:fld>
            <a:endParaRPr lang="en-US" dirty="0">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2800824372"/>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304312322"/>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secHead" preserve="1">
  <p:cSld name="1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a:xfrm>
            <a:off x="7924800" y="6416681"/>
            <a:ext cx="762000" cy="365125"/>
          </a:xfrm>
        </p:spPr>
        <p:txBody>
          <a:bodyPr/>
          <a:lstStyle/>
          <a:p>
            <a:pPr>
              <a:defRPr/>
            </a:pPr>
            <a:fld id="{7FC271C5-2D0E-4BE6-9D80-9BD9C539DE4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61515939"/>
      </p:ext>
    </p:extLst>
  </p:cSld>
  <p:clrMapOvr>
    <a:overrideClrMapping bg1="dk1" tx1="lt1" bg2="dk2" tx2="lt2" accent1="accent1" accent2="accent2" accent3="accent3" accent4="accent4" accent5="accent5" accent6="accent6" hlink="hlink" folHlink="folHlink"/>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60404567"/>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8"/>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535118"/>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6"/>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2362206"/>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solidFill>
                <a:prstClr val="white">
                  <a:shade val="50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white">
                  <a:shade val="50000"/>
                </a:prstClr>
              </a:solidFill>
            </a:endParaRPr>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297531485"/>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solidFill>
                <a:prstClr val="white">
                  <a:shade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shade val="50000"/>
                </a:prstClr>
              </a:solidFill>
            </a:endParaRPr>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3558262182"/>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solidFill>
                <a:prstClr val="white">
                  <a:shade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shade val="50000"/>
                </a:prstClr>
              </a:solidFill>
            </a:endParaRPr>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754057688"/>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8" y="1524006"/>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7" y="273056"/>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3201730717"/>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79049730"/>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750358188"/>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989484198"/>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pPr>
              <a:defRPr/>
            </a:pPr>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solidFill>
                  <a:prstClr val="white">
                    <a:shade val="50000"/>
                  </a:prstClr>
                </a:solidFill>
              </a:rPr>
              <a:pPr>
                <a:def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2139477546"/>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714715883"/>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2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7"/>
            <a:ext cx="762000" cy="365125"/>
          </a:xfrm>
        </p:spPr>
        <p:txBody>
          <a:bodyPr/>
          <a:lstStyle/>
          <a:p>
            <a:pPr>
              <a:defRPr/>
            </a:pPr>
            <a:fld id="{7FC271C5-2D0E-4BE6-9D80-9BD9C539DE4C}"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83999635"/>
      </p:ext>
    </p:extLst>
  </p:cSld>
  <p:clrMapOvr>
    <a:overrideClrMapping bg1="dk1" tx1="lt1" bg2="dk2" tx2="lt2" accent1="accent1" accent2="accent2" accent3="accent3" accent4="accent4" accent5="accent5" accent6="accent6" hlink="hlink" folHlink="folHlink"/>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2"/>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94712532"/>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2" y="1535114"/>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7" y="1535114"/>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2" y="2362202"/>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7" y="2362202"/>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pPr>
              <a:defRPr/>
            </a:pPr>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1609532"/>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815827932"/>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51455585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524002"/>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1" y="273052"/>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225261462"/>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662265337"/>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85533018"/>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395563185"/>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solidFill>
                <a:prstClr val="white">
                  <a:shade val="50000"/>
                </a:prstClr>
              </a:solidFill>
            </a:endParaRPr>
          </a:p>
        </p:txBody>
      </p:sp>
      <p:sp>
        <p:nvSpPr>
          <p:cNvPr id="17" name="Footer Placeholder 16"/>
          <p:cNvSpPr>
            <a:spLocks noGrp="1"/>
          </p:cNvSpPr>
          <p:nvPr>
            <p:ph type="ftr" sz="quarter" idx="11"/>
          </p:nvPr>
        </p:nvSpPr>
        <p:spPr/>
        <p:txBody>
          <a:bodyPr/>
          <a:lstStyle/>
          <a:p>
            <a:pPr>
              <a:defRPr/>
            </a:pPr>
            <a:endParaRPr lang="en-US" dirty="0">
              <a:solidFill>
                <a:prstClr val="white">
                  <a:shade val="50000"/>
                </a:prstClr>
              </a:solidFill>
            </a:endParaRPr>
          </a:p>
        </p:txBody>
      </p:sp>
      <p:sp>
        <p:nvSpPr>
          <p:cNvPr id="29" name="Slide Number Placeholder 28"/>
          <p:cNvSpPr>
            <a:spLocks noGrp="1"/>
          </p:cNvSpPr>
          <p:nvPr>
            <p:ph type="sldNum" sz="quarter" idx="12"/>
          </p:nvPr>
        </p:nvSpPr>
        <p:spPr/>
        <p:txBody>
          <a:bodyPr/>
          <a:lstStyle/>
          <a:p>
            <a:pPr>
              <a:defRPr/>
            </a:pPr>
            <a:fld id="{22D4A5D2-4294-4248-9713-D3A8CC730AEC}" type="slidenum">
              <a:rPr lang="en-US" smtClean="0">
                <a:solidFill>
                  <a:prstClr val="white">
                    <a:shade val="50000"/>
                  </a:prstClr>
                </a:solidFill>
              </a:rPr>
              <a:pPr>
                <a:defRPr/>
              </a:pPr>
              <a:t>‹#›</a:t>
            </a:fld>
            <a:endParaRPr lang="en-US" dirty="0">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04786690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ACF486C-2917-4332-B548-0501DF5FD092}"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65663007"/>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3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7"/>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a:xfrm>
            <a:off x="7924800" y="6416681"/>
            <a:ext cx="762000" cy="365125"/>
          </a:xfrm>
        </p:spPr>
        <p:txBody>
          <a:bodyPr/>
          <a:lstStyle/>
          <a:p>
            <a:pPr>
              <a:defRPr/>
            </a:pPr>
            <a:fld id="{7FC271C5-2D0E-4BE6-9D80-9BD9C539DE4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982003368"/>
      </p:ext>
    </p:extLst>
  </p:cSld>
  <p:clrMapOvr>
    <a:overrideClrMapping bg1="dk1" tx1="lt1" bg2="dk2" tx2="lt2" accent1="accent1" accent2="accent2" accent3="accent3" accent4="accent4" accent5="accent5" accent6="accent6" hlink="hlink" folHlink="folHlink"/>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6"/>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03955A1-1B7D-435F-8943-C91F7A9E4191}"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750550646"/>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3" y="1535118"/>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535118"/>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3" y="2362206"/>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2362206"/>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solidFill>
                <a:prstClr val="white">
                  <a:shade val="50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white">
                  <a:shade val="50000"/>
                </a:prstClr>
              </a:solidFill>
            </a:endParaRPr>
          </a:p>
        </p:txBody>
      </p:sp>
      <p:sp>
        <p:nvSpPr>
          <p:cNvPr id="9" name="Slide Number Placeholder 8"/>
          <p:cNvSpPr>
            <a:spLocks noGrp="1"/>
          </p:cNvSpPr>
          <p:nvPr>
            <p:ph type="sldNum" sz="quarter" idx="12"/>
          </p:nvPr>
        </p:nvSpPr>
        <p:spPr/>
        <p:txBody>
          <a:bodyPr/>
          <a:lstStyle/>
          <a:p>
            <a:pPr>
              <a:defRPr/>
            </a:pPr>
            <a:fld id="{9547F423-3215-40F6-814B-ACE29BBD4C8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428922652"/>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solidFill>
                <a:prstClr val="white">
                  <a:shade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shade val="50000"/>
                </a:prstClr>
              </a:solidFill>
            </a:endParaRPr>
          </a:p>
        </p:txBody>
      </p:sp>
      <p:sp>
        <p:nvSpPr>
          <p:cNvPr id="5" name="Slide Number Placeholder 4"/>
          <p:cNvSpPr>
            <a:spLocks noGrp="1"/>
          </p:cNvSpPr>
          <p:nvPr>
            <p:ph type="sldNum" sz="quarter" idx="12"/>
          </p:nvPr>
        </p:nvSpPr>
        <p:spPr/>
        <p:txBody>
          <a:bodyPr/>
          <a:lstStyle/>
          <a:p>
            <a:pPr>
              <a:defRPr/>
            </a:pPr>
            <a:fld id="{BA8BB80F-E536-439C-9183-CD1E18B525AE}"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045048018"/>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solidFill>
                <a:prstClr val="white">
                  <a:shade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shade val="50000"/>
                </a:prstClr>
              </a:solidFill>
            </a:endParaRPr>
          </a:p>
        </p:txBody>
      </p:sp>
      <p:sp>
        <p:nvSpPr>
          <p:cNvPr id="4" name="Slide Number Placeholder 3"/>
          <p:cNvSpPr>
            <a:spLocks noGrp="1"/>
          </p:cNvSpPr>
          <p:nvPr>
            <p:ph type="sldNum" sz="quarter" idx="12"/>
          </p:nvPr>
        </p:nvSpPr>
        <p:spPr/>
        <p:txBody>
          <a:bodyPr/>
          <a:lstStyle/>
          <a:p>
            <a:pPr>
              <a:defRPr/>
            </a:pPr>
            <a:fld id="{050F62C5-9F25-4CDC-B048-D291A6813469}"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584788563"/>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8" y="1524006"/>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7" y="273056"/>
            <a:ext cx="5111751"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B7BCB502-9903-434D-BFC3-425F07F6E1BF}"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456230345"/>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pPr>
              <a:defRPr/>
            </a:pPr>
            <a:fld id="{C60C1060-C8B3-44F0-8EE5-69333EEEF164}"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231518595"/>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D7F4CD1C-1D01-455C-ACBC-C8C8663AB0A0}"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1819517624"/>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pPr>
              <a:defRPr/>
            </a:pPr>
            <a:fld id="{271723C4-E6E2-435A-A89F-229730DB8A5C}" type="slidenum">
              <a:rPr lang="en-US" smtClean="0">
                <a:solidFill>
                  <a:prstClr val="white">
                    <a:shade val="50000"/>
                  </a:prstClr>
                </a:solidFill>
              </a:rPr>
              <a:pPr>
                <a:defRPr/>
              </a:pPr>
              <a:t>‹#›</a:t>
            </a:fld>
            <a:endParaRPr lang="en-US" dirty="0">
              <a:solidFill>
                <a:prstClr val="white">
                  <a:shade val="50000"/>
                </a:prstClr>
              </a:solidFill>
            </a:endParaRPr>
          </a:p>
        </p:txBody>
      </p:sp>
    </p:spTree>
    <p:extLst>
      <p:ext uri="{BB962C8B-B14F-4D97-AF65-F5344CB8AC3E}">
        <p14:creationId xmlns:p14="http://schemas.microsoft.com/office/powerpoint/2010/main" val="611897451"/>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075428549"/>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611247670"/>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179810168"/>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023595204"/>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615221526"/>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650404880"/>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94650723"/>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1" y="609601"/>
            <a:ext cx="5111751"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763361074"/>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883811714"/>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587627464"/>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526728978"/>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1752600" y="4953000"/>
            <a:ext cx="5715000" cy="838200"/>
          </a:xfrm>
        </p:spPr>
        <p:txBody>
          <a:bodyPr/>
          <a:lstStyle>
            <a:lvl1pPr marL="0" indent="0" algn="ctr">
              <a:buFontTx/>
              <a:buNone/>
              <a:defRPr>
                <a:solidFill>
                  <a:schemeClr val="accent1">
                    <a:lumMod val="50000"/>
                  </a:schemeClr>
                </a:solidFill>
              </a:defRPr>
            </a:lvl1pPr>
          </a:lstStyle>
          <a:p>
            <a:pPr lvl="0"/>
            <a:r>
              <a:rPr lang="en-US" noProof="0"/>
              <a:t>Click to edit Master subtitle style</a:t>
            </a:r>
            <a:endParaRPr lang="en-US" noProof="0" dirty="0"/>
          </a:p>
        </p:txBody>
      </p:sp>
      <p:sp>
        <p:nvSpPr>
          <p:cNvPr id="12300" name="Rectangle 12"/>
          <p:cNvSpPr>
            <a:spLocks noGrp="1" noChangeArrowheads="1"/>
          </p:cNvSpPr>
          <p:nvPr>
            <p:ph type="ctrTitle"/>
          </p:nvPr>
        </p:nvSpPr>
        <p:spPr>
          <a:xfrm>
            <a:off x="1752600" y="3352800"/>
            <a:ext cx="5715000" cy="1600200"/>
          </a:xfrm>
        </p:spPr>
        <p:txBody>
          <a:bodyPr/>
          <a:lstStyle>
            <a:lvl1pPr algn="ctr">
              <a:defRPr sz="3600">
                <a:solidFill>
                  <a:schemeClr val="accent1">
                    <a:lumMod val="75000"/>
                  </a:schemeClr>
                </a:solidFill>
              </a:defRPr>
            </a:lvl1pPr>
          </a:lstStyle>
          <a:p>
            <a:pPr lvl="0"/>
            <a:r>
              <a:rPr lang="en-US" noProof="0"/>
              <a:t>Click to edit Master title style</a:t>
            </a:r>
            <a:endParaRPr lang="en-US" noProof="0" dirty="0"/>
          </a:p>
        </p:txBody>
      </p:sp>
      <p:sp>
        <p:nvSpPr>
          <p:cNvPr id="12301" name="Rectangle 13"/>
          <p:cNvSpPr>
            <a:spLocks noGrp="1" noChangeArrowheads="1"/>
          </p:cNvSpPr>
          <p:nvPr>
            <p:ph type="dt" sz="half" idx="2"/>
          </p:nvPr>
        </p:nvSpPr>
        <p:spPr/>
        <p:txBody>
          <a:bodyPr/>
          <a:lstStyle>
            <a:lvl1pPr>
              <a:defRPr>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2302" name="Rectangle 14"/>
          <p:cNvSpPr>
            <a:spLocks noGrp="1" noChangeArrowheads="1"/>
          </p:cNvSpPr>
          <p:nvPr>
            <p:ph type="ftr" sz="quarter" idx="3"/>
          </p:nvPr>
        </p:nvSpPr>
        <p:spPr/>
        <p:txBody>
          <a:bodyPr/>
          <a:lstStyle>
            <a:lvl1pPr>
              <a:defRPr>
                <a:latin typeface="+mn-lt"/>
              </a:defRPr>
            </a:lvl1pPr>
          </a:lstStyle>
          <a:p>
            <a:endParaRPr lang="en-US">
              <a:solidFill>
                <a:srgbClr val="FF9900">
                  <a:lumMod val="50000"/>
                </a:srgbClr>
              </a:solidFill>
            </a:endParaRPr>
          </a:p>
        </p:txBody>
      </p:sp>
      <p:sp>
        <p:nvSpPr>
          <p:cNvPr id="12303" name="Rectangle 15"/>
          <p:cNvSpPr>
            <a:spLocks noGrp="1" noChangeArrowheads="1"/>
          </p:cNvSpPr>
          <p:nvPr>
            <p:ph type="sldNum" sz="quarter" idx="4"/>
          </p:nvPr>
        </p:nvSpPr>
        <p:spPr/>
        <p:txBody>
          <a:bodyPr/>
          <a:lstStyle>
            <a:lvl1pPr>
              <a:defRPr>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998662080"/>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48757797"/>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3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000470129"/>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676400"/>
            <a:ext cx="3886200" cy="4267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61950912"/>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9" name="Slide Number Placeholder 8"/>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841815840"/>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5" name="Slide Number Placeholder 4"/>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297346543"/>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4" name="Slide Number Placeholder 3"/>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483318831"/>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609600"/>
            <a:ext cx="3008313" cy="914400"/>
          </a:xfrm>
        </p:spPr>
        <p:txBody>
          <a:bodyPr/>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1" y="609601"/>
            <a:ext cx="5111751" cy="54102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524001"/>
            <a:ext cx="3008313" cy="44958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910412155"/>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7" name="Slide Number Placeholder 6"/>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1956490919"/>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820805740"/>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0"/>
            <a:ext cx="19812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0"/>
            <a:ext cx="5791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9900">
                  <a:lumMod val="50000"/>
                </a:srgbClr>
              </a:solidFill>
            </a:endParaRPr>
          </a:p>
        </p:txBody>
      </p:sp>
      <p:sp>
        <p:nvSpPr>
          <p:cNvPr id="6" name="Slide Number Placeholder 5"/>
          <p:cNvSpPr>
            <a:spLocks noGrp="1"/>
          </p:cNvSpPr>
          <p:nvPr>
            <p:ph type="sldNum" sz="quarter" idx="12"/>
          </p:nvPr>
        </p:nvSpPr>
        <p:spPr/>
        <p:txBody>
          <a:bodyPr/>
          <a:lstStyle>
            <a:lvl1pPr>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2320931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3.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4.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6.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7.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8.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9.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0.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26" Type="http://schemas.openxmlformats.org/officeDocument/2006/relationships/slideLayout" Target="../slideLayouts/slideLayout158.xml"/><Relationship Id="rId39" Type="http://schemas.openxmlformats.org/officeDocument/2006/relationships/slideLayout" Target="../slideLayouts/slideLayout171.xml"/><Relationship Id="rId21" Type="http://schemas.openxmlformats.org/officeDocument/2006/relationships/slideLayout" Target="../slideLayouts/slideLayout153.xml"/><Relationship Id="rId34" Type="http://schemas.openxmlformats.org/officeDocument/2006/relationships/slideLayout" Target="../slideLayouts/slideLayout166.xml"/><Relationship Id="rId42" Type="http://schemas.openxmlformats.org/officeDocument/2006/relationships/slideLayout" Target="../slideLayouts/slideLayout174.xml"/><Relationship Id="rId7" Type="http://schemas.openxmlformats.org/officeDocument/2006/relationships/slideLayout" Target="../slideLayouts/slideLayout13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9" Type="http://schemas.openxmlformats.org/officeDocument/2006/relationships/slideLayout" Target="../slideLayouts/slideLayout161.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slideLayout" Target="../slideLayouts/slideLayout156.xml"/><Relationship Id="rId32" Type="http://schemas.openxmlformats.org/officeDocument/2006/relationships/slideLayout" Target="../slideLayouts/slideLayout164.xml"/><Relationship Id="rId37" Type="http://schemas.openxmlformats.org/officeDocument/2006/relationships/slideLayout" Target="../slideLayouts/slideLayout169.xml"/><Relationship Id="rId40" Type="http://schemas.openxmlformats.org/officeDocument/2006/relationships/slideLayout" Target="../slideLayouts/slideLayout172.xml"/><Relationship Id="rId45" Type="http://schemas.openxmlformats.org/officeDocument/2006/relationships/slideLayout" Target="../slideLayouts/slideLayout177.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28" Type="http://schemas.openxmlformats.org/officeDocument/2006/relationships/slideLayout" Target="../slideLayouts/slideLayout160.xml"/><Relationship Id="rId36" Type="http://schemas.openxmlformats.org/officeDocument/2006/relationships/slideLayout" Target="../slideLayouts/slideLayout168.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31" Type="http://schemas.openxmlformats.org/officeDocument/2006/relationships/slideLayout" Target="../slideLayouts/slideLayout163.xml"/><Relationship Id="rId44" Type="http://schemas.openxmlformats.org/officeDocument/2006/relationships/slideLayout" Target="../slideLayouts/slideLayout176.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 Id="rId27" Type="http://schemas.openxmlformats.org/officeDocument/2006/relationships/slideLayout" Target="../slideLayouts/slideLayout159.xml"/><Relationship Id="rId30" Type="http://schemas.openxmlformats.org/officeDocument/2006/relationships/slideLayout" Target="../slideLayouts/slideLayout162.xml"/><Relationship Id="rId35" Type="http://schemas.openxmlformats.org/officeDocument/2006/relationships/slideLayout" Target="../slideLayouts/slideLayout167.xml"/><Relationship Id="rId43" Type="http://schemas.openxmlformats.org/officeDocument/2006/relationships/slideLayout" Target="../slideLayouts/slideLayout175.xml"/><Relationship Id="rId8" Type="http://schemas.openxmlformats.org/officeDocument/2006/relationships/slideLayout" Target="../slideLayouts/slideLayout140.xml"/><Relationship Id="rId3" Type="http://schemas.openxmlformats.org/officeDocument/2006/relationships/slideLayout" Target="../slideLayouts/slideLayout135.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5" Type="http://schemas.openxmlformats.org/officeDocument/2006/relationships/slideLayout" Target="../slideLayouts/slideLayout157.xml"/><Relationship Id="rId33" Type="http://schemas.openxmlformats.org/officeDocument/2006/relationships/slideLayout" Target="../slideLayouts/slideLayout165.xml"/><Relationship Id="rId38" Type="http://schemas.openxmlformats.org/officeDocument/2006/relationships/slideLayout" Target="../slideLayouts/slideLayout170.xml"/><Relationship Id="rId46" Type="http://schemas.openxmlformats.org/officeDocument/2006/relationships/theme" Target="../theme/theme11.xml"/><Relationship Id="rId20" Type="http://schemas.openxmlformats.org/officeDocument/2006/relationships/slideLayout" Target="../slideLayouts/slideLayout152.xml"/><Relationship Id="rId41" Type="http://schemas.openxmlformats.org/officeDocument/2006/relationships/slideLayout" Target="../slideLayouts/slideLayout173.xml"/></Relationships>
</file>

<file path=ppt/slideMasters/_rels/slideMaster12.xml.rels><?xml version="1.0" encoding="UTF-8" standalone="yes"?>
<Relationships xmlns="http://schemas.openxmlformats.org/package/2006/relationships"><Relationship Id="rId26" Type="http://schemas.openxmlformats.org/officeDocument/2006/relationships/slideLayout" Target="../slideLayouts/slideLayout203.xml"/><Relationship Id="rId21" Type="http://schemas.openxmlformats.org/officeDocument/2006/relationships/slideLayout" Target="../slideLayouts/slideLayout198.xml"/><Relationship Id="rId42" Type="http://schemas.openxmlformats.org/officeDocument/2006/relationships/slideLayout" Target="../slideLayouts/slideLayout219.xml"/><Relationship Id="rId47" Type="http://schemas.openxmlformats.org/officeDocument/2006/relationships/slideLayout" Target="../slideLayouts/slideLayout224.xml"/><Relationship Id="rId63" Type="http://schemas.openxmlformats.org/officeDocument/2006/relationships/slideLayout" Target="../slideLayouts/slideLayout240.xml"/><Relationship Id="rId68" Type="http://schemas.openxmlformats.org/officeDocument/2006/relationships/slideLayout" Target="../slideLayouts/slideLayout245.xml"/><Relationship Id="rId7" Type="http://schemas.openxmlformats.org/officeDocument/2006/relationships/slideLayout" Target="../slideLayouts/slideLayout184.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29" Type="http://schemas.openxmlformats.org/officeDocument/2006/relationships/slideLayout" Target="../slideLayouts/slideLayout206.xml"/><Relationship Id="rId11" Type="http://schemas.openxmlformats.org/officeDocument/2006/relationships/slideLayout" Target="../slideLayouts/slideLayout188.xml"/><Relationship Id="rId24" Type="http://schemas.openxmlformats.org/officeDocument/2006/relationships/slideLayout" Target="../slideLayouts/slideLayout201.xml"/><Relationship Id="rId32" Type="http://schemas.openxmlformats.org/officeDocument/2006/relationships/slideLayout" Target="../slideLayouts/slideLayout209.xml"/><Relationship Id="rId37" Type="http://schemas.openxmlformats.org/officeDocument/2006/relationships/slideLayout" Target="../slideLayouts/slideLayout214.xml"/><Relationship Id="rId40" Type="http://schemas.openxmlformats.org/officeDocument/2006/relationships/slideLayout" Target="../slideLayouts/slideLayout217.xml"/><Relationship Id="rId45" Type="http://schemas.openxmlformats.org/officeDocument/2006/relationships/slideLayout" Target="../slideLayouts/slideLayout222.xml"/><Relationship Id="rId53" Type="http://schemas.openxmlformats.org/officeDocument/2006/relationships/slideLayout" Target="../slideLayouts/slideLayout230.xml"/><Relationship Id="rId58" Type="http://schemas.openxmlformats.org/officeDocument/2006/relationships/slideLayout" Target="../slideLayouts/slideLayout235.xml"/><Relationship Id="rId66" Type="http://schemas.openxmlformats.org/officeDocument/2006/relationships/slideLayout" Target="../slideLayouts/slideLayout243.xml"/><Relationship Id="rId5" Type="http://schemas.openxmlformats.org/officeDocument/2006/relationships/slideLayout" Target="../slideLayouts/slideLayout182.xml"/><Relationship Id="rId61" Type="http://schemas.openxmlformats.org/officeDocument/2006/relationships/slideLayout" Target="../slideLayouts/slideLayout238.xml"/><Relationship Id="rId19" Type="http://schemas.openxmlformats.org/officeDocument/2006/relationships/slideLayout" Target="../slideLayouts/slideLayout196.xml"/><Relationship Id="rId14" Type="http://schemas.openxmlformats.org/officeDocument/2006/relationships/slideLayout" Target="../slideLayouts/slideLayout191.xml"/><Relationship Id="rId22" Type="http://schemas.openxmlformats.org/officeDocument/2006/relationships/slideLayout" Target="../slideLayouts/slideLayout199.xml"/><Relationship Id="rId27" Type="http://schemas.openxmlformats.org/officeDocument/2006/relationships/slideLayout" Target="../slideLayouts/slideLayout204.xml"/><Relationship Id="rId30" Type="http://schemas.openxmlformats.org/officeDocument/2006/relationships/slideLayout" Target="../slideLayouts/slideLayout207.xml"/><Relationship Id="rId35" Type="http://schemas.openxmlformats.org/officeDocument/2006/relationships/slideLayout" Target="../slideLayouts/slideLayout212.xml"/><Relationship Id="rId43" Type="http://schemas.openxmlformats.org/officeDocument/2006/relationships/slideLayout" Target="../slideLayouts/slideLayout220.xml"/><Relationship Id="rId48" Type="http://schemas.openxmlformats.org/officeDocument/2006/relationships/slideLayout" Target="../slideLayouts/slideLayout225.xml"/><Relationship Id="rId56" Type="http://schemas.openxmlformats.org/officeDocument/2006/relationships/slideLayout" Target="../slideLayouts/slideLayout233.xml"/><Relationship Id="rId64" Type="http://schemas.openxmlformats.org/officeDocument/2006/relationships/slideLayout" Target="../slideLayouts/slideLayout241.xml"/><Relationship Id="rId69" Type="http://schemas.openxmlformats.org/officeDocument/2006/relationships/theme" Target="../theme/theme12.xml"/><Relationship Id="rId8" Type="http://schemas.openxmlformats.org/officeDocument/2006/relationships/slideLayout" Target="../slideLayouts/slideLayout185.xml"/><Relationship Id="rId51" Type="http://schemas.openxmlformats.org/officeDocument/2006/relationships/slideLayout" Target="../slideLayouts/slideLayout228.xml"/><Relationship Id="rId3" Type="http://schemas.openxmlformats.org/officeDocument/2006/relationships/slideLayout" Target="../slideLayouts/slideLayout180.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5" Type="http://schemas.openxmlformats.org/officeDocument/2006/relationships/slideLayout" Target="../slideLayouts/slideLayout202.xml"/><Relationship Id="rId33" Type="http://schemas.openxmlformats.org/officeDocument/2006/relationships/slideLayout" Target="../slideLayouts/slideLayout210.xml"/><Relationship Id="rId38" Type="http://schemas.openxmlformats.org/officeDocument/2006/relationships/slideLayout" Target="../slideLayouts/slideLayout215.xml"/><Relationship Id="rId46" Type="http://schemas.openxmlformats.org/officeDocument/2006/relationships/slideLayout" Target="../slideLayouts/slideLayout223.xml"/><Relationship Id="rId59" Type="http://schemas.openxmlformats.org/officeDocument/2006/relationships/slideLayout" Target="../slideLayouts/slideLayout236.xml"/><Relationship Id="rId67" Type="http://schemas.openxmlformats.org/officeDocument/2006/relationships/slideLayout" Target="../slideLayouts/slideLayout244.xml"/><Relationship Id="rId20" Type="http://schemas.openxmlformats.org/officeDocument/2006/relationships/slideLayout" Target="../slideLayouts/slideLayout197.xml"/><Relationship Id="rId41" Type="http://schemas.openxmlformats.org/officeDocument/2006/relationships/slideLayout" Target="../slideLayouts/slideLayout218.xml"/><Relationship Id="rId54" Type="http://schemas.openxmlformats.org/officeDocument/2006/relationships/slideLayout" Target="../slideLayouts/slideLayout231.xml"/><Relationship Id="rId62" Type="http://schemas.openxmlformats.org/officeDocument/2006/relationships/slideLayout" Target="../slideLayouts/slideLayout23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5" Type="http://schemas.openxmlformats.org/officeDocument/2006/relationships/slideLayout" Target="../slideLayouts/slideLayout192.xml"/><Relationship Id="rId23" Type="http://schemas.openxmlformats.org/officeDocument/2006/relationships/slideLayout" Target="../slideLayouts/slideLayout200.xml"/><Relationship Id="rId28" Type="http://schemas.openxmlformats.org/officeDocument/2006/relationships/slideLayout" Target="../slideLayouts/slideLayout205.xml"/><Relationship Id="rId36" Type="http://schemas.openxmlformats.org/officeDocument/2006/relationships/slideLayout" Target="../slideLayouts/slideLayout213.xml"/><Relationship Id="rId49" Type="http://schemas.openxmlformats.org/officeDocument/2006/relationships/slideLayout" Target="../slideLayouts/slideLayout226.xml"/><Relationship Id="rId57" Type="http://schemas.openxmlformats.org/officeDocument/2006/relationships/slideLayout" Target="../slideLayouts/slideLayout234.xml"/><Relationship Id="rId10" Type="http://schemas.openxmlformats.org/officeDocument/2006/relationships/slideLayout" Target="../slideLayouts/slideLayout187.xml"/><Relationship Id="rId31" Type="http://schemas.openxmlformats.org/officeDocument/2006/relationships/slideLayout" Target="../slideLayouts/slideLayout208.xml"/><Relationship Id="rId44" Type="http://schemas.openxmlformats.org/officeDocument/2006/relationships/slideLayout" Target="../slideLayouts/slideLayout221.xml"/><Relationship Id="rId52" Type="http://schemas.openxmlformats.org/officeDocument/2006/relationships/slideLayout" Target="../slideLayouts/slideLayout229.xml"/><Relationship Id="rId60" Type="http://schemas.openxmlformats.org/officeDocument/2006/relationships/slideLayout" Target="../slideLayouts/slideLayout237.xml"/><Relationship Id="rId65" Type="http://schemas.openxmlformats.org/officeDocument/2006/relationships/slideLayout" Target="../slideLayouts/slideLayout242.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3" Type="http://schemas.openxmlformats.org/officeDocument/2006/relationships/slideLayout" Target="../slideLayouts/slideLayout190.xml"/><Relationship Id="rId18" Type="http://schemas.openxmlformats.org/officeDocument/2006/relationships/slideLayout" Target="../slideLayouts/slideLayout195.xml"/><Relationship Id="rId39" Type="http://schemas.openxmlformats.org/officeDocument/2006/relationships/slideLayout" Target="../slideLayouts/slideLayout216.xml"/><Relationship Id="rId34" Type="http://schemas.openxmlformats.org/officeDocument/2006/relationships/slideLayout" Target="../slideLayouts/slideLayout211.xml"/><Relationship Id="rId50" Type="http://schemas.openxmlformats.org/officeDocument/2006/relationships/slideLayout" Target="../slideLayouts/slideLayout227.xml"/><Relationship Id="rId55" Type="http://schemas.openxmlformats.org/officeDocument/2006/relationships/slideLayout" Target="../slideLayouts/slideLayout23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3" Type="http://schemas.openxmlformats.org/officeDocument/2006/relationships/slideLayout" Target="../slideLayouts/slideLayout248.xml"/><Relationship Id="rId21" Type="http://schemas.openxmlformats.org/officeDocument/2006/relationships/slideLayout" Target="../slideLayouts/slideLayout266.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0" Type="http://schemas.openxmlformats.org/officeDocument/2006/relationships/slideLayout" Target="../slideLayouts/slideLayout265.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24" Type="http://schemas.openxmlformats.org/officeDocument/2006/relationships/theme" Target="../theme/theme13.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23" Type="http://schemas.openxmlformats.org/officeDocument/2006/relationships/slideLayout" Target="../slideLayouts/slideLayout268.xml"/><Relationship Id="rId10" Type="http://schemas.openxmlformats.org/officeDocument/2006/relationships/slideLayout" Target="../slideLayouts/slideLayout255.xml"/><Relationship Id="rId19" Type="http://schemas.openxmlformats.org/officeDocument/2006/relationships/slideLayout" Target="../slideLayouts/slideLayout264.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 Id="rId22" Type="http://schemas.openxmlformats.org/officeDocument/2006/relationships/slideLayout" Target="../slideLayouts/slideLayout267.xml"/></Relationships>
</file>

<file path=ppt/slideMasters/_rels/slideMaster14.xml.rels><?xml version="1.0" encoding="UTF-8" standalone="yes"?>
<Relationships xmlns="http://schemas.openxmlformats.org/package/2006/relationships"><Relationship Id="rId26" Type="http://schemas.openxmlformats.org/officeDocument/2006/relationships/slideLayout" Target="../slideLayouts/slideLayout294.xml"/><Relationship Id="rId21" Type="http://schemas.openxmlformats.org/officeDocument/2006/relationships/slideLayout" Target="../slideLayouts/slideLayout289.xml"/><Relationship Id="rId34" Type="http://schemas.openxmlformats.org/officeDocument/2006/relationships/slideLayout" Target="../slideLayouts/slideLayout302.xml"/><Relationship Id="rId42" Type="http://schemas.openxmlformats.org/officeDocument/2006/relationships/slideLayout" Target="../slideLayouts/slideLayout310.xml"/><Relationship Id="rId47" Type="http://schemas.openxmlformats.org/officeDocument/2006/relationships/slideLayout" Target="../slideLayouts/slideLayout315.xml"/><Relationship Id="rId50" Type="http://schemas.openxmlformats.org/officeDocument/2006/relationships/slideLayout" Target="../slideLayouts/slideLayout318.xml"/><Relationship Id="rId55" Type="http://schemas.openxmlformats.org/officeDocument/2006/relationships/slideLayout" Target="../slideLayouts/slideLayout323.xml"/><Relationship Id="rId63" Type="http://schemas.openxmlformats.org/officeDocument/2006/relationships/slideLayout" Target="../slideLayouts/slideLayout331.xml"/><Relationship Id="rId68" Type="http://schemas.openxmlformats.org/officeDocument/2006/relationships/image" Target="../media/image13.png"/><Relationship Id="rId7" Type="http://schemas.openxmlformats.org/officeDocument/2006/relationships/slideLayout" Target="../slideLayouts/slideLayout275.xml"/><Relationship Id="rId2" Type="http://schemas.openxmlformats.org/officeDocument/2006/relationships/slideLayout" Target="../slideLayouts/slideLayout270.xml"/><Relationship Id="rId16" Type="http://schemas.openxmlformats.org/officeDocument/2006/relationships/slideLayout" Target="../slideLayouts/slideLayout284.xml"/><Relationship Id="rId29" Type="http://schemas.openxmlformats.org/officeDocument/2006/relationships/slideLayout" Target="../slideLayouts/slideLayout297.xml"/><Relationship Id="rId11" Type="http://schemas.openxmlformats.org/officeDocument/2006/relationships/slideLayout" Target="../slideLayouts/slideLayout279.xml"/><Relationship Id="rId24" Type="http://schemas.openxmlformats.org/officeDocument/2006/relationships/slideLayout" Target="../slideLayouts/slideLayout292.xml"/><Relationship Id="rId32" Type="http://schemas.openxmlformats.org/officeDocument/2006/relationships/slideLayout" Target="../slideLayouts/slideLayout300.xml"/><Relationship Id="rId37" Type="http://schemas.openxmlformats.org/officeDocument/2006/relationships/slideLayout" Target="../slideLayouts/slideLayout305.xml"/><Relationship Id="rId40" Type="http://schemas.openxmlformats.org/officeDocument/2006/relationships/slideLayout" Target="../slideLayouts/slideLayout308.xml"/><Relationship Id="rId45" Type="http://schemas.openxmlformats.org/officeDocument/2006/relationships/slideLayout" Target="../slideLayouts/slideLayout313.xml"/><Relationship Id="rId53" Type="http://schemas.openxmlformats.org/officeDocument/2006/relationships/slideLayout" Target="../slideLayouts/slideLayout321.xml"/><Relationship Id="rId58" Type="http://schemas.openxmlformats.org/officeDocument/2006/relationships/slideLayout" Target="../slideLayouts/slideLayout326.xml"/><Relationship Id="rId66" Type="http://schemas.openxmlformats.org/officeDocument/2006/relationships/slideLayout" Target="../slideLayouts/slideLayout334.xml"/><Relationship Id="rId5" Type="http://schemas.openxmlformats.org/officeDocument/2006/relationships/slideLayout" Target="../slideLayouts/slideLayout273.xml"/><Relationship Id="rId61" Type="http://schemas.openxmlformats.org/officeDocument/2006/relationships/slideLayout" Target="../slideLayouts/slideLayout329.xml"/><Relationship Id="rId19" Type="http://schemas.openxmlformats.org/officeDocument/2006/relationships/slideLayout" Target="../slideLayouts/slideLayout287.xml"/><Relationship Id="rId14" Type="http://schemas.openxmlformats.org/officeDocument/2006/relationships/slideLayout" Target="../slideLayouts/slideLayout282.xml"/><Relationship Id="rId22" Type="http://schemas.openxmlformats.org/officeDocument/2006/relationships/slideLayout" Target="../slideLayouts/slideLayout290.xml"/><Relationship Id="rId27" Type="http://schemas.openxmlformats.org/officeDocument/2006/relationships/slideLayout" Target="../slideLayouts/slideLayout295.xml"/><Relationship Id="rId30" Type="http://schemas.openxmlformats.org/officeDocument/2006/relationships/slideLayout" Target="../slideLayouts/slideLayout298.xml"/><Relationship Id="rId35" Type="http://schemas.openxmlformats.org/officeDocument/2006/relationships/slideLayout" Target="../slideLayouts/slideLayout303.xml"/><Relationship Id="rId43" Type="http://schemas.openxmlformats.org/officeDocument/2006/relationships/slideLayout" Target="../slideLayouts/slideLayout311.xml"/><Relationship Id="rId48" Type="http://schemas.openxmlformats.org/officeDocument/2006/relationships/slideLayout" Target="../slideLayouts/slideLayout316.xml"/><Relationship Id="rId56" Type="http://schemas.openxmlformats.org/officeDocument/2006/relationships/slideLayout" Target="../slideLayouts/slideLayout324.xml"/><Relationship Id="rId64" Type="http://schemas.openxmlformats.org/officeDocument/2006/relationships/slideLayout" Target="../slideLayouts/slideLayout332.xml"/><Relationship Id="rId8" Type="http://schemas.openxmlformats.org/officeDocument/2006/relationships/slideLayout" Target="../slideLayouts/slideLayout276.xml"/><Relationship Id="rId51" Type="http://schemas.openxmlformats.org/officeDocument/2006/relationships/slideLayout" Target="../slideLayouts/slideLayout319.xml"/><Relationship Id="rId3" Type="http://schemas.openxmlformats.org/officeDocument/2006/relationships/slideLayout" Target="../slideLayouts/slideLayout271.xml"/><Relationship Id="rId12" Type="http://schemas.openxmlformats.org/officeDocument/2006/relationships/slideLayout" Target="../slideLayouts/slideLayout280.xml"/><Relationship Id="rId17" Type="http://schemas.openxmlformats.org/officeDocument/2006/relationships/slideLayout" Target="../slideLayouts/slideLayout285.xml"/><Relationship Id="rId25" Type="http://schemas.openxmlformats.org/officeDocument/2006/relationships/slideLayout" Target="../slideLayouts/slideLayout293.xml"/><Relationship Id="rId33" Type="http://schemas.openxmlformats.org/officeDocument/2006/relationships/slideLayout" Target="../slideLayouts/slideLayout301.xml"/><Relationship Id="rId38" Type="http://schemas.openxmlformats.org/officeDocument/2006/relationships/slideLayout" Target="../slideLayouts/slideLayout306.xml"/><Relationship Id="rId46" Type="http://schemas.openxmlformats.org/officeDocument/2006/relationships/slideLayout" Target="../slideLayouts/slideLayout314.xml"/><Relationship Id="rId59" Type="http://schemas.openxmlformats.org/officeDocument/2006/relationships/slideLayout" Target="../slideLayouts/slideLayout327.xml"/><Relationship Id="rId67" Type="http://schemas.openxmlformats.org/officeDocument/2006/relationships/theme" Target="../theme/theme14.xml"/><Relationship Id="rId20" Type="http://schemas.openxmlformats.org/officeDocument/2006/relationships/slideLayout" Target="../slideLayouts/slideLayout288.xml"/><Relationship Id="rId41" Type="http://schemas.openxmlformats.org/officeDocument/2006/relationships/slideLayout" Target="../slideLayouts/slideLayout309.xml"/><Relationship Id="rId54" Type="http://schemas.openxmlformats.org/officeDocument/2006/relationships/slideLayout" Target="../slideLayouts/slideLayout322.xml"/><Relationship Id="rId62" Type="http://schemas.openxmlformats.org/officeDocument/2006/relationships/slideLayout" Target="../slideLayouts/slideLayout330.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5" Type="http://schemas.openxmlformats.org/officeDocument/2006/relationships/slideLayout" Target="../slideLayouts/slideLayout283.xml"/><Relationship Id="rId23" Type="http://schemas.openxmlformats.org/officeDocument/2006/relationships/slideLayout" Target="../slideLayouts/slideLayout291.xml"/><Relationship Id="rId28" Type="http://schemas.openxmlformats.org/officeDocument/2006/relationships/slideLayout" Target="../slideLayouts/slideLayout296.xml"/><Relationship Id="rId36" Type="http://schemas.openxmlformats.org/officeDocument/2006/relationships/slideLayout" Target="../slideLayouts/slideLayout304.xml"/><Relationship Id="rId49" Type="http://schemas.openxmlformats.org/officeDocument/2006/relationships/slideLayout" Target="../slideLayouts/slideLayout317.xml"/><Relationship Id="rId57" Type="http://schemas.openxmlformats.org/officeDocument/2006/relationships/slideLayout" Target="../slideLayouts/slideLayout325.xml"/><Relationship Id="rId10" Type="http://schemas.openxmlformats.org/officeDocument/2006/relationships/slideLayout" Target="../slideLayouts/slideLayout278.xml"/><Relationship Id="rId31" Type="http://schemas.openxmlformats.org/officeDocument/2006/relationships/slideLayout" Target="../slideLayouts/slideLayout299.xml"/><Relationship Id="rId44" Type="http://schemas.openxmlformats.org/officeDocument/2006/relationships/slideLayout" Target="../slideLayouts/slideLayout312.xml"/><Relationship Id="rId52" Type="http://schemas.openxmlformats.org/officeDocument/2006/relationships/slideLayout" Target="../slideLayouts/slideLayout320.xml"/><Relationship Id="rId60" Type="http://schemas.openxmlformats.org/officeDocument/2006/relationships/slideLayout" Target="../slideLayouts/slideLayout328.xml"/><Relationship Id="rId65" Type="http://schemas.openxmlformats.org/officeDocument/2006/relationships/slideLayout" Target="../slideLayouts/slideLayout333.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3" Type="http://schemas.openxmlformats.org/officeDocument/2006/relationships/slideLayout" Target="../slideLayouts/slideLayout281.xml"/><Relationship Id="rId18" Type="http://schemas.openxmlformats.org/officeDocument/2006/relationships/slideLayout" Target="../slideLayouts/slideLayout286.xml"/><Relationship Id="rId39" Type="http://schemas.openxmlformats.org/officeDocument/2006/relationships/slideLayout" Target="../slideLayouts/slideLayout307.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347.xml"/><Relationship Id="rId18" Type="http://schemas.openxmlformats.org/officeDocument/2006/relationships/slideLayout" Target="../slideLayouts/slideLayout352.xml"/><Relationship Id="rId26" Type="http://schemas.openxmlformats.org/officeDocument/2006/relationships/slideLayout" Target="../slideLayouts/slideLayout360.xml"/><Relationship Id="rId39" Type="http://schemas.openxmlformats.org/officeDocument/2006/relationships/slideLayout" Target="../slideLayouts/slideLayout373.xml"/><Relationship Id="rId21" Type="http://schemas.openxmlformats.org/officeDocument/2006/relationships/slideLayout" Target="../slideLayouts/slideLayout355.xml"/><Relationship Id="rId34" Type="http://schemas.openxmlformats.org/officeDocument/2006/relationships/slideLayout" Target="../slideLayouts/slideLayout368.xml"/><Relationship Id="rId42" Type="http://schemas.openxmlformats.org/officeDocument/2006/relationships/slideLayout" Target="../slideLayouts/slideLayout376.xml"/><Relationship Id="rId47" Type="http://schemas.openxmlformats.org/officeDocument/2006/relationships/slideLayout" Target="../slideLayouts/slideLayout381.xml"/><Relationship Id="rId50" Type="http://schemas.openxmlformats.org/officeDocument/2006/relationships/slideLayout" Target="../slideLayouts/slideLayout384.xml"/><Relationship Id="rId55" Type="http://schemas.openxmlformats.org/officeDocument/2006/relationships/slideLayout" Target="../slideLayouts/slideLayout389.xml"/><Relationship Id="rId7" Type="http://schemas.openxmlformats.org/officeDocument/2006/relationships/slideLayout" Target="../slideLayouts/slideLayout341.xml"/><Relationship Id="rId2" Type="http://schemas.openxmlformats.org/officeDocument/2006/relationships/slideLayout" Target="../slideLayouts/slideLayout336.xml"/><Relationship Id="rId16" Type="http://schemas.openxmlformats.org/officeDocument/2006/relationships/slideLayout" Target="../slideLayouts/slideLayout350.xml"/><Relationship Id="rId29" Type="http://schemas.openxmlformats.org/officeDocument/2006/relationships/slideLayout" Target="../slideLayouts/slideLayout363.xml"/><Relationship Id="rId11" Type="http://schemas.openxmlformats.org/officeDocument/2006/relationships/slideLayout" Target="../slideLayouts/slideLayout345.xml"/><Relationship Id="rId24" Type="http://schemas.openxmlformats.org/officeDocument/2006/relationships/slideLayout" Target="../slideLayouts/slideLayout358.xml"/><Relationship Id="rId32" Type="http://schemas.openxmlformats.org/officeDocument/2006/relationships/slideLayout" Target="../slideLayouts/slideLayout366.xml"/><Relationship Id="rId37" Type="http://schemas.openxmlformats.org/officeDocument/2006/relationships/slideLayout" Target="../slideLayouts/slideLayout371.xml"/><Relationship Id="rId40" Type="http://schemas.openxmlformats.org/officeDocument/2006/relationships/slideLayout" Target="../slideLayouts/slideLayout374.xml"/><Relationship Id="rId45" Type="http://schemas.openxmlformats.org/officeDocument/2006/relationships/slideLayout" Target="../slideLayouts/slideLayout379.xml"/><Relationship Id="rId53" Type="http://schemas.openxmlformats.org/officeDocument/2006/relationships/slideLayout" Target="../slideLayouts/slideLayout387.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19" Type="http://schemas.openxmlformats.org/officeDocument/2006/relationships/slideLayout" Target="../slideLayouts/slideLayout353.xml"/><Relationship Id="rId31" Type="http://schemas.openxmlformats.org/officeDocument/2006/relationships/slideLayout" Target="../slideLayouts/slideLayout365.xml"/><Relationship Id="rId44" Type="http://schemas.openxmlformats.org/officeDocument/2006/relationships/slideLayout" Target="../slideLayouts/slideLayout378.xml"/><Relationship Id="rId52" Type="http://schemas.openxmlformats.org/officeDocument/2006/relationships/slideLayout" Target="../slideLayouts/slideLayout386.xml"/><Relationship Id="rId4" Type="http://schemas.openxmlformats.org/officeDocument/2006/relationships/slideLayout" Target="../slideLayouts/slideLayout338.xml"/><Relationship Id="rId9" Type="http://schemas.openxmlformats.org/officeDocument/2006/relationships/slideLayout" Target="../slideLayouts/slideLayout343.xml"/><Relationship Id="rId14" Type="http://schemas.openxmlformats.org/officeDocument/2006/relationships/slideLayout" Target="../slideLayouts/slideLayout348.xml"/><Relationship Id="rId22" Type="http://schemas.openxmlformats.org/officeDocument/2006/relationships/slideLayout" Target="../slideLayouts/slideLayout356.xml"/><Relationship Id="rId27" Type="http://schemas.openxmlformats.org/officeDocument/2006/relationships/slideLayout" Target="../slideLayouts/slideLayout361.xml"/><Relationship Id="rId30" Type="http://schemas.openxmlformats.org/officeDocument/2006/relationships/slideLayout" Target="../slideLayouts/slideLayout364.xml"/><Relationship Id="rId35" Type="http://schemas.openxmlformats.org/officeDocument/2006/relationships/slideLayout" Target="../slideLayouts/slideLayout369.xml"/><Relationship Id="rId43" Type="http://schemas.openxmlformats.org/officeDocument/2006/relationships/slideLayout" Target="../slideLayouts/slideLayout377.xml"/><Relationship Id="rId48" Type="http://schemas.openxmlformats.org/officeDocument/2006/relationships/slideLayout" Target="../slideLayouts/slideLayout382.xml"/><Relationship Id="rId56" Type="http://schemas.openxmlformats.org/officeDocument/2006/relationships/theme" Target="../theme/theme15.xml"/><Relationship Id="rId8" Type="http://schemas.openxmlformats.org/officeDocument/2006/relationships/slideLayout" Target="../slideLayouts/slideLayout342.xml"/><Relationship Id="rId51" Type="http://schemas.openxmlformats.org/officeDocument/2006/relationships/slideLayout" Target="../slideLayouts/slideLayout385.xml"/><Relationship Id="rId3" Type="http://schemas.openxmlformats.org/officeDocument/2006/relationships/slideLayout" Target="../slideLayouts/slideLayout337.xml"/><Relationship Id="rId12" Type="http://schemas.openxmlformats.org/officeDocument/2006/relationships/slideLayout" Target="../slideLayouts/slideLayout346.xml"/><Relationship Id="rId17" Type="http://schemas.openxmlformats.org/officeDocument/2006/relationships/slideLayout" Target="../slideLayouts/slideLayout351.xml"/><Relationship Id="rId25" Type="http://schemas.openxmlformats.org/officeDocument/2006/relationships/slideLayout" Target="../slideLayouts/slideLayout359.xml"/><Relationship Id="rId33" Type="http://schemas.openxmlformats.org/officeDocument/2006/relationships/slideLayout" Target="../slideLayouts/slideLayout367.xml"/><Relationship Id="rId38" Type="http://schemas.openxmlformats.org/officeDocument/2006/relationships/slideLayout" Target="../slideLayouts/slideLayout372.xml"/><Relationship Id="rId46" Type="http://schemas.openxmlformats.org/officeDocument/2006/relationships/slideLayout" Target="../slideLayouts/slideLayout380.xml"/><Relationship Id="rId20" Type="http://schemas.openxmlformats.org/officeDocument/2006/relationships/slideLayout" Target="../slideLayouts/slideLayout354.xml"/><Relationship Id="rId41" Type="http://schemas.openxmlformats.org/officeDocument/2006/relationships/slideLayout" Target="../slideLayouts/slideLayout375.xml"/><Relationship Id="rId54" Type="http://schemas.openxmlformats.org/officeDocument/2006/relationships/slideLayout" Target="../slideLayouts/slideLayout388.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5" Type="http://schemas.openxmlformats.org/officeDocument/2006/relationships/slideLayout" Target="../slideLayouts/slideLayout349.xml"/><Relationship Id="rId23" Type="http://schemas.openxmlformats.org/officeDocument/2006/relationships/slideLayout" Target="../slideLayouts/slideLayout357.xml"/><Relationship Id="rId28" Type="http://schemas.openxmlformats.org/officeDocument/2006/relationships/slideLayout" Target="../slideLayouts/slideLayout362.xml"/><Relationship Id="rId36" Type="http://schemas.openxmlformats.org/officeDocument/2006/relationships/slideLayout" Target="../slideLayouts/slideLayout370.xml"/><Relationship Id="rId49" Type="http://schemas.openxmlformats.org/officeDocument/2006/relationships/slideLayout" Target="../slideLayouts/slideLayout38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397.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16.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408.xml"/><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17.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18.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425.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theme" Target="../theme/theme19.xml"/><Relationship Id="rId5" Type="http://schemas.openxmlformats.org/officeDocument/2006/relationships/slideLayout" Target="../slideLayouts/slideLayout427.xml"/><Relationship Id="rId4" Type="http://schemas.openxmlformats.org/officeDocument/2006/relationships/slideLayout" Target="../slideLayouts/slideLayout426.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435.xml"/><Relationship Id="rId3" Type="http://schemas.openxmlformats.org/officeDocument/2006/relationships/slideLayout" Target="../slideLayouts/slideLayout430.xml"/><Relationship Id="rId7" Type="http://schemas.openxmlformats.org/officeDocument/2006/relationships/slideLayout" Target="../slideLayouts/slideLayout434.xml"/><Relationship Id="rId12" Type="http://schemas.openxmlformats.org/officeDocument/2006/relationships/theme" Target="../theme/theme20.xml"/><Relationship Id="rId2" Type="http://schemas.openxmlformats.org/officeDocument/2006/relationships/slideLayout" Target="../slideLayouts/slideLayout429.xml"/><Relationship Id="rId1" Type="http://schemas.openxmlformats.org/officeDocument/2006/relationships/slideLayout" Target="../slideLayouts/slideLayout428.xml"/><Relationship Id="rId6" Type="http://schemas.openxmlformats.org/officeDocument/2006/relationships/slideLayout" Target="../slideLayouts/slideLayout433.xml"/><Relationship Id="rId11" Type="http://schemas.openxmlformats.org/officeDocument/2006/relationships/slideLayout" Target="../slideLayouts/slideLayout438.xml"/><Relationship Id="rId5" Type="http://schemas.openxmlformats.org/officeDocument/2006/relationships/slideLayout" Target="../slideLayouts/slideLayout432.xml"/><Relationship Id="rId10" Type="http://schemas.openxmlformats.org/officeDocument/2006/relationships/slideLayout" Target="../slideLayouts/slideLayout437.xml"/><Relationship Id="rId4" Type="http://schemas.openxmlformats.org/officeDocument/2006/relationships/slideLayout" Target="../slideLayouts/slideLayout431.xml"/><Relationship Id="rId9" Type="http://schemas.openxmlformats.org/officeDocument/2006/relationships/slideLayout" Target="../slideLayouts/slideLayout436.xml"/></Relationships>
</file>

<file path=ppt/slideMasters/_rels/slideMaster21.xml.rels><?xml version="1.0" encoding="UTF-8" standalone="yes"?>
<Relationships xmlns="http://schemas.openxmlformats.org/package/2006/relationships"><Relationship Id="rId3" Type="http://schemas.openxmlformats.org/officeDocument/2006/relationships/slideLayout" Target="../slideLayouts/slideLayout441.xml"/><Relationship Id="rId2" Type="http://schemas.openxmlformats.org/officeDocument/2006/relationships/slideLayout" Target="../slideLayouts/slideLayout440.xml"/><Relationship Id="rId1" Type="http://schemas.openxmlformats.org/officeDocument/2006/relationships/slideLayout" Target="../slideLayouts/slideLayout439.xml"/><Relationship Id="rId6" Type="http://schemas.openxmlformats.org/officeDocument/2006/relationships/theme" Target="../theme/theme21.xml"/><Relationship Id="rId5" Type="http://schemas.openxmlformats.org/officeDocument/2006/relationships/slideLayout" Target="../slideLayouts/slideLayout443.xml"/><Relationship Id="rId4" Type="http://schemas.openxmlformats.org/officeDocument/2006/relationships/slideLayout" Target="../slideLayouts/slideLayout442.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446.xml"/><Relationship Id="rId7" Type="http://schemas.openxmlformats.org/officeDocument/2006/relationships/image" Target="../media/image18.jpg"/><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theme" Target="../theme/theme22.xml"/><Relationship Id="rId5" Type="http://schemas.openxmlformats.org/officeDocument/2006/relationships/slideLayout" Target="../slideLayouts/slideLayout448.xml"/><Relationship Id="rId4" Type="http://schemas.openxmlformats.org/officeDocument/2006/relationships/slideLayout" Target="../slideLayouts/slideLayout447.xml"/></Relationships>
</file>

<file path=ppt/slideMasters/_rels/slideMaster23.xml.rels><?xml version="1.0" encoding="UTF-8" standalone="yes"?>
<Relationships xmlns="http://schemas.openxmlformats.org/package/2006/relationships"><Relationship Id="rId13" Type="http://schemas.openxmlformats.org/officeDocument/2006/relationships/slideLayout" Target="../slideLayouts/slideLayout461.xml"/><Relationship Id="rId18" Type="http://schemas.openxmlformats.org/officeDocument/2006/relationships/slideLayout" Target="../slideLayouts/slideLayout466.xml"/><Relationship Id="rId26" Type="http://schemas.openxmlformats.org/officeDocument/2006/relationships/slideLayout" Target="../slideLayouts/slideLayout474.xml"/><Relationship Id="rId39" Type="http://schemas.openxmlformats.org/officeDocument/2006/relationships/slideLayout" Target="../slideLayouts/slideLayout487.xml"/><Relationship Id="rId21" Type="http://schemas.openxmlformats.org/officeDocument/2006/relationships/slideLayout" Target="../slideLayouts/slideLayout469.xml"/><Relationship Id="rId34" Type="http://schemas.openxmlformats.org/officeDocument/2006/relationships/slideLayout" Target="../slideLayouts/slideLayout482.xml"/><Relationship Id="rId42" Type="http://schemas.openxmlformats.org/officeDocument/2006/relationships/slideLayout" Target="../slideLayouts/slideLayout490.xml"/><Relationship Id="rId47" Type="http://schemas.openxmlformats.org/officeDocument/2006/relationships/slideLayout" Target="../slideLayouts/slideLayout495.xml"/><Relationship Id="rId50" Type="http://schemas.openxmlformats.org/officeDocument/2006/relationships/slideLayout" Target="../slideLayouts/slideLayout498.xml"/><Relationship Id="rId55" Type="http://schemas.openxmlformats.org/officeDocument/2006/relationships/slideLayout" Target="../slideLayouts/slideLayout503.xml"/><Relationship Id="rId7" Type="http://schemas.openxmlformats.org/officeDocument/2006/relationships/slideLayout" Target="../slideLayouts/slideLayout455.xml"/><Relationship Id="rId2" Type="http://schemas.openxmlformats.org/officeDocument/2006/relationships/slideLayout" Target="../slideLayouts/slideLayout450.xml"/><Relationship Id="rId16" Type="http://schemas.openxmlformats.org/officeDocument/2006/relationships/slideLayout" Target="../slideLayouts/slideLayout464.xml"/><Relationship Id="rId29" Type="http://schemas.openxmlformats.org/officeDocument/2006/relationships/slideLayout" Target="../slideLayouts/slideLayout477.xml"/><Relationship Id="rId11" Type="http://schemas.openxmlformats.org/officeDocument/2006/relationships/slideLayout" Target="../slideLayouts/slideLayout459.xml"/><Relationship Id="rId24" Type="http://schemas.openxmlformats.org/officeDocument/2006/relationships/slideLayout" Target="../slideLayouts/slideLayout472.xml"/><Relationship Id="rId32" Type="http://schemas.openxmlformats.org/officeDocument/2006/relationships/slideLayout" Target="../slideLayouts/slideLayout480.xml"/><Relationship Id="rId37" Type="http://schemas.openxmlformats.org/officeDocument/2006/relationships/slideLayout" Target="../slideLayouts/slideLayout485.xml"/><Relationship Id="rId40" Type="http://schemas.openxmlformats.org/officeDocument/2006/relationships/slideLayout" Target="../slideLayouts/slideLayout488.xml"/><Relationship Id="rId45" Type="http://schemas.openxmlformats.org/officeDocument/2006/relationships/slideLayout" Target="../slideLayouts/slideLayout493.xml"/><Relationship Id="rId53" Type="http://schemas.openxmlformats.org/officeDocument/2006/relationships/slideLayout" Target="../slideLayouts/slideLayout501.xml"/><Relationship Id="rId58" Type="http://schemas.openxmlformats.org/officeDocument/2006/relationships/slideLayout" Target="../slideLayouts/slideLayout506.xml"/><Relationship Id="rId5" Type="http://schemas.openxmlformats.org/officeDocument/2006/relationships/slideLayout" Target="../slideLayouts/slideLayout453.xml"/><Relationship Id="rId19" Type="http://schemas.openxmlformats.org/officeDocument/2006/relationships/slideLayout" Target="../slideLayouts/slideLayout467.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slideLayout" Target="../slideLayouts/slideLayout462.xml"/><Relationship Id="rId22" Type="http://schemas.openxmlformats.org/officeDocument/2006/relationships/slideLayout" Target="../slideLayouts/slideLayout470.xml"/><Relationship Id="rId27" Type="http://schemas.openxmlformats.org/officeDocument/2006/relationships/slideLayout" Target="../slideLayouts/slideLayout475.xml"/><Relationship Id="rId30" Type="http://schemas.openxmlformats.org/officeDocument/2006/relationships/slideLayout" Target="../slideLayouts/slideLayout478.xml"/><Relationship Id="rId35" Type="http://schemas.openxmlformats.org/officeDocument/2006/relationships/slideLayout" Target="../slideLayouts/slideLayout483.xml"/><Relationship Id="rId43" Type="http://schemas.openxmlformats.org/officeDocument/2006/relationships/slideLayout" Target="../slideLayouts/slideLayout491.xml"/><Relationship Id="rId48" Type="http://schemas.openxmlformats.org/officeDocument/2006/relationships/slideLayout" Target="../slideLayouts/slideLayout496.xml"/><Relationship Id="rId56" Type="http://schemas.openxmlformats.org/officeDocument/2006/relationships/slideLayout" Target="../slideLayouts/slideLayout504.xml"/><Relationship Id="rId8" Type="http://schemas.openxmlformats.org/officeDocument/2006/relationships/slideLayout" Target="../slideLayouts/slideLayout456.xml"/><Relationship Id="rId51" Type="http://schemas.openxmlformats.org/officeDocument/2006/relationships/slideLayout" Target="../slideLayouts/slideLayout499.xml"/><Relationship Id="rId3" Type="http://schemas.openxmlformats.org/officeDocument/2006/relationships/slideLayout" Target="../slideLayouts/slideLayout451.xml"/><Relationship Id="rId12" Type="http://schemas.openxmlformats.org/officeDocument/2006/relationships/slideLayout" Target="../slideLayouts/slideLayout460.xml"/><Relationship Id="rId17" Type="http://schemas.openxmlformats.org/officeDocument/2006/relationships/slideLayout" Target="../slideLayouts/slideLayout465.xml"/><Relationship Id="rId25" Type="http://schemas.openxmlformats.org/officeDocument/2006/relationships/slideLayout" Target="../slideLayouts/slideLayout473.xml"/><Relationship Id="rId33" Type="http://schemas.openxmlformats.org/officeDocument/2006/relationships/slideLayout" Target="../slideLayouts/slideLayout481.xml"/><Relationship Id="rId38" Type="http://schemas.openxmlformats.org/officeDocument/2006/relationships/slideLayout" Target="../slideLayouts/slideLayout486.xml"/><Relationship Id="rId46" Type="http://schemas.openxmlformats.org/officeDocument/2006/relationships/slideLayout" Target="../slideLayouts/slideLayout494.xml"/><Relationship Id="rId59" Type="http://schemas.openxmlformats.org/officeDocument/2006/relationships/slideLayout" Target="../slideLayouts/slideLayout507.xml"/><Relationship Id="rId20" Type="http://schemas.openxmlformats.org/officeDocument/2006/relationships/slideLayout" Target="../slideLayouts/slideLayout468.xml"/><Relationship Id="rId41" Type="http://schemas.openxmlformats.org/officeDocument/2006/relationships/slideLayout" Target="../slideLayouts/slideLayout489.xml"/><Relationship Id="rId54" Type="http://schemas.openxmlformats.org/officeDocument/2006/relationships/slideLayout" Target="../slideLayouts/slideLayout502.xml"/><Relationship Id="rId1" Type="http://schemas.openxmlformats.org/officeDocument/2006/relationships/slideLayout" Target="../slideLayouts/slideLayout449.xml"/><Relationship Id="rId6" Type="http://schemas.openxmlformats.org/officeDocument/2006/relationships/slideLayout" Target="../slideLayouts/slideLayout454.xml"/><Relationship Id="rId15" Type="http://schemas.openxmlformats.org/officeDocument/2006/relationships/slideLayout" Target="../slideLayouts/slideLayout463.xml"/><Relationship Id="rId23" Type="http://schemas.openxmlformats.org/officeDocument/2006/relationships/slideLayout" Target="../slideLayouts/slideLayout471.xml"/><Relationship Id="rId28" Type="http://schemas.openxmlformats.org/officeDocument/2006/relationships/slideLayout" Target="../slideLayouts/slideLayout476.xml"/><Relationship Id="rId36" Type="http://schemas.openxmlformats.org/officeDocument/2006/relationships/slideLayout" Target="../slideLayouts/slideLayout484.xml"/><Relationship Id="rId49" Type="http://schemas.openxmlformats.org/officeDocument/2006/relationships/slideLayout" Target="../slideLayouts/slideLayout497.xml"/><Relationship Id="rId57" Type="http://schemas.openxmlformats.org/officeDocument/2006/relationships/slideLayout" Target="../slideLayouts/slideLayout505.xml"/><Relationship Id="rId10" Type="http://schemas.openxmlformats.org/officeDocument/2006/relationships/slideLayout" Target="../slideLayouts/slideLayout458.xml"/><Relationship Id="rId31" Type="http://schemas.openxmlformats.org/officeDocument/2006/relationships/slideLayout" Target="../slideLayouts/slideLayout479.xml"/><Relationship Id="rId44" Type="http://schemas.openxmlformats.org/officeDocument/2006/relationships/slideLayout" Target="../slideLayouts/slideLayout492.xml"/><Relationship Id="rId52" Type="http://schemas.openxmlformats.org/officeDocument/2006/relationships/slideLayout" Target="../slideLayouts/slideLayout500.xml"/><Relationship Id="rId60"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515.xml"/><Relationship Id="rId3" Type="http://schemas.openxmlformats.org/officeDocument/2006/relationships/slideLayout" Target="../slideLayouts/slideLayout510.xml"/><Relationship Id="rId7" Type="http://schemas.openxmlformats.org/officeDocument/2006/relationships/slideLayout" Target="../slideLayouts/slideLayout514.xml"/><Relationship Id="rId12" Type="http://schemas.openxmlformats.org/officeDocument/2006/relationships/theme" Target="../theme/theme24.xml"/><Relationship Id="rId2" Type="http://schemas.openxmlformats.org/officeDocument/2006/relationships/slideLayout" Target="../slideLayouts/slideLayout509.xml"/><Relationship Id="rId1" Type="http://schemas.openxmlformats.org/officeDocument/2006/relationships/slideLayout" Target="../slideLayouts/slideLayout508.xml"/><Relationship Id="rId6" Type="http://schemas.openxmlformats.org/officeDocument/2006/relationships/slideLayout" Target="../slideLayouts/slideLayout513.xml"/><Relationship Id="rId11" Type="http://schemas.openxmlformats.org/officeDocument/2006/relationships/slideLayout" Target="../slideLayouts/slideLayout518.xml"/><Relationship Id="rId5" Type="http://schemas.openxmlformats.org/officeDocument/2006/relationships/slideLayout" Target="../slideLayouts/slideLayout512.xml"/><Relationship Id="rId10" Type="http://schemas.openxmlformats.org/officeDocument/2006/relationships/slideLayout" Target="../slideLayouts/slideLayout517.xml"/><Relationship Id="rId4" Type="http://schemas.openxmlformats.org/officeDocument/2006/relationships/slideLayout" Target="../slideLayouts/slideLayout511.xml"/><Relationship Id="rId9" Type="http://schemas.openxmlformats.org/officeDocument/2006/relationships/slideLayout" Target="../slideLayouts/slideLayout516.xml"/></Relationships>
</file>

<file path=ppt/slideMasters/_rels/slideMaster25.xml.rels><?xml version="1.0" encoding="UTF-8" standalone="yes"?>
<Relationships xmlns="http://schemas.openxmlformats.org/package/2006/relationships"><Relationship Id="rId13" Type="http://schemas.openxmlformats.org/officeDocument/2006/relationships/slideLayout" Target="../slideLayouts/slideLayout531.xml"/><Relationship Id="rId18" Type="http://schemas.openxmlformats.org/officeDocument/2006/relationships/slideLayout" Target="../slideLayouts/slideLayout536.xml"/><Relationship Id="rId26" Type="http://schemas.openxmlformats.org/officeDocument/2006/relationships/slideLayout" Target="../slideLayouts/slideLayout544.xml"/><Relationship Id="rId39" Type="http://schemas.openxmlformats.org/officeDocument/2006/relationships/slideLayout" Target="../slideLayouts/slideLayout557.xml"/><Relationship Id="rId21" Type="http://schemas.openxmlformats.org/officeDocument/2006/relationships/slideLayout" Target="../slideLayouts/slideLayout539.xml"/><Relationship Id="rId34" Type="http://schemas.openxmlformats.org/officeDocument/2006/relationships/slideLayout" Target="../slideLayouts/slideLayout552.xml"/><Relationship Id="rId42" Type="http://schemas.openxmlformats.org/officeDocument/2006/relationships/slideLayout" Target="../slideLayouts/slideLayout560.xml"/><Relationship Id="rId7" Type="http://schemas.openxmlformats.org/officeDocument/2006/relationships/slideLayout" Target="../slideLayouts/slideLayout525.xml"/><Relationship Id="rId2" Type="http://schemas.openxmlformats.org/officeDocument/2006/relationships/slideLayout" Target="../slideLayouts/slideLayout520.xml"/><Relationship Id="rId16" Type="http://schemas.openxmlformats.org/officeDocument/2006/relationships/slideLayout" Target="../slideLayouts/slideLayout534.xml"/><Relationship Id="rId29" Type="http://schemas.openxmlformats.org/officeDocument/2006/relationships/slideLayout" Target="../slideLayouts/slideLayout547.xml"/><Relationship Id="rId1" Type="http://schemas.openxmlformats.org/officeDocument/2006/relationships/slideLayout" Target="../slideLayouts/slideLayout519.xml"/><Relationship Id="rId6" Type="http://schemas.openxmlformats.org/officeDocument/2006/relationships/slideLayout" Target="../slideLayouts/slideLayout524.xml"/><Relationship Id="rId11" Type="http://schemas.openxmlformats.org/officeDocument/2006/relationships/slideLayout" Target="../slideLayouts/slideLayout529.xml"/><Relationship Id="rId24" Type="http://schemas.openxmlformats.org/officeDocument/2006/relationships/slideLayout" Target="../slideLayouts/slideLayout542.xml"/><Relationship Id="rId32" Type="http://schemas.openxmlformats.org/officeDocument/2006/relationships/slideLayout" Target="../slideLayouts/slideLayout550.xml"/><Relationship Id="rId37" Type="http://schemas.openxmlformats.org/officeDocument/2006/relationships/slideLayout" Target="../slideLayouts/slideLayout555.xml"/><Relationship Id="rId40" Type="http://schemas.openxmlformats.org/officeDocument/2006/relationships/slideLayout" Target="../slideLayouts/slideLayout558.xml"/><Relationship Id="rId45" Type="http://schemas.openxmlformats.org/officeDocument/2006/relationships/theme" Target="../theme/theme25.xml"/><Relationship Id="rId5" Type="http://schemas.openxmlformats.org/officeDocument/2006/relationships/slideLayout" Target="../slideLayouts/slideLayout523.xml"/><Relationship Id="rId15" Type="http://schemas.openxmlformats.org/officeDocument/2006/relationships/slideLayout" Target="../slideLayouts/slideLayout533.xml"/><Relationship Id="rId23" Type="http://schemas.openxmlformats.org/officeDocument/2006/relationships/slideLayout" Target="../slideLayouts/slideLayout541.xml"/><Relationship Id="rId28" Type="http://schemas.openxmlformats.org/officeDocument/2006/relationships/slideLayout" Target="../slideLayouts/slideLayout546.xml"/><Relationship Id="rId36" Type="http://schemas.openxmlformats.org/officeDocument/2006/relationships/slideLayout" Target="../slideLayouts/slideLayout554.xml"/><Relationship Id="rId10" Type="http://schemas.openxmlformats.org/officeDocument/2006/relationships/slideLayout" Target="../slideLayouts/slideLayout528.xml"/><Relationship Id="rId19" Type="http://schemas.openxmlformats.org/officeDocument/2006/relationships/slideLayout" Target="../slideLayouts/slideLayout537.xml"/><Relationship Id="rId31" Type="http://schemas.openxmlformats.org/officeDocument/2006/relationships/slideLayout" Target="../slideLayouts/slideLayout549.xml"/><Relationship Id="rId44" Type="http://schemas.openxmlformats.org/officeDocument/2006/relationships/slideLayout" Target="../slideLayouts/slideLayout562.xml"/><Relationship Id="rId4" Type="http://schemas.openxmlformats.org/officeDocument/2006/relationships/slideLayout" Target="../slideLayouts/slideLayout522.xml"/><Relationship Id="rId9" Type="http://schemas.openxmlformats.org/officeDocument/2006/relationships/slideLayout" Target="../slideLayouts/slideLayout527.xml"/><Relationship Id="rId14" Type="http://schemas.openxmlformats.org/officeDocument/2006/relationships/slideLayout" Target="../slideLayouts/slideLayout532.xml"/><Relationship Id="rId22" Type="http://schemas.openxmlformats.org/officeDocument/2006/relationships/slideLayout" Target="../slideLayouts/slideLayout540.xml"/><Relationship Id="rId27" Type="http://schemas.openxmlformats.org/officeDocument/2006/relationships/slideLayout" Target="../slideLayouts/slideLayout545.xml"/><Relationship Id="rId30" Type="http://schemas.openxmlformats.org/officeDocument/2006/relationships/slideLayout" Target="../slideLayouts/slideLayout548.xml"/><Relationship Id="rId35" Type="http://schemas.openxmlformats.org/officeDocument/2006/relationships/slideLayout" Target="../slideLayouts/slideLayout553.xml"/><Relationship Id="rId43" Type="http://schemas.openxmlformats.org/officeDocument/2006/relationships/slideLayout" Target="../slideLayouts/slideLayout561.xml"/><Relationship Id="rId8" Type="http://schemas.openxmlformats.org/officeDocument/2006/relationships/slideLayout" Target="../slideLayouts/slideLayout526.xml"/><Relationship Id="rId3" Type="http://schemas.openxmlformats.org/officeDocument/2006/relationships/slideLayout" Target="../slideLayouts/slideLayout521.xml"/><Relationship Id="rId12" Type="http://schemas.openxmlformats.org/officeDocument/2006/relationships/slideLayout" Target="../slideLayouts/slideLayout530.xml"/><Relationship Id="rId17" Type="http://schemas.openxmlformats.org/officeDocument/2006/relationships/slideLayout" Target="../slideLayouts/slideLayout535.xml"/><Relationship Id="rId25" Type="http://schemas.openxmlformats.org/officeDocument/2006/relationships/slideLayout" Target="../slideLayouts/slideLayout543.xml"/><Relationship Id="rId33" Type="http://schemas.openxmlformats.org/officeDocument/2006/relationships/slideLayout" Target="../slideLayouts/slideLayout551.xml"/><Relationship Id="rId38" Type="http://schemas.openxmlformats.org/officeDocument/2006/relationships/slideLayout" Target="../slideLayouts/slideLayout556.xml"/><Relationship Id="rId20" Type="http://schemas.openxmlformats.org/officeDocument/2006/relationships/slideLayout" Target="../slideLayouts/slideLayout538.xml"/><Relationship Id="rId41" Type="http://schemas.openxmlformats.org/officeDocument/2006/relationships/slideLayout" Target="../slideLayouts/slideLayout559.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570.xml"/><Relationship Id="rId13" Type="http://schemas.openxmlformats.org/officeDocument/2006/relationships/slideLayout" Target="../slideLayouts/slideLayout575.xml"/><Relationship Id="rId18" Type="http://schemas.openxmlformats.org/officeDocument/2006/relationships/slideLayout" Target="../slideLayouts/slideLayout580.xml"/><Relationship Id="rId3" Type="http://schemas.openxmlformats.org/officeDocument/2006/relationships/slideLayout" Target="../slideLayouts/slideLayout565.xml"/><Relationship Id="rId21" Type="http://schemas.openxmlformats.org/officeDocument/2006/relationships/slideLayout" Target="../slideLayouts/slideLayout583.xml"/><Relationship Id="rId7" Type="http://schemas.openxmlformats.org/officeDocument/2006/relationships/slideLayout" Target="../slideLayouts/slideLayout569.xml"/><Relationship Id="rId12" Type="http://schemas.openxmlformats.org/officeDocument/2006/relationships/slideLayout" Target="../slideLayouts/slideLayout574.xml"/><Relationship Id="rId17" Type="http://schemas.openxmlformats.org/officeDocument/2006/relationships/slideLayout" Target="../slideLayouts/slideLayout579.xml"/><Relationship Id="rId2" Type="http://schemas.openxmlformats.org/officeDocument/2006/relationships/slideLayout" Target="../slideLayouts/slideLayout564.xml"/><Relationship Id="rId16" Type="http://schemas.openxmlformats.org/officeDocument/2006/relationships/slideLayout" Target="../slideLayouts/slideLayout578.xml"/><Relationship Id="rId20" Type="http://schemas.openxmlformats.org/officeDocument/2006/relationships/slideLayout" Target="../slideLayouts/slideLayout582.xml"/><Relationship Id="rId1" Type="http://schemas.openxmlformats.org/officeDocument/2006/relationships/slideLayout" Target="../slideLayouts/slideLayout563.xml"/><Relationship Id="rId6" Type="http://schemas.openxmlformats.org/officeDocument/2006/relationships/slideLayout" Target="../slideLayouts/slideLayout568.xml"/><Relationship Id="rId11" Type="http://schemas.openxmlformats.org/officeDocument/2006/relationships/slideLayout" Target="../slideLayouts/slideLayout573.xml"/><Relationship Id="rId24" Type="http://schemas.openxmlformats.org/officeDocument/2006/relationships/image" Target="../media/image13.png"/><Relationship Id="rId5" Type="http://schemas.openxmlformats.org/officeDocument/2006/relationships/slideLayout" Target="../slideLayouts/slideLayout567.xml"/><Relationship Id="rId15" Type="http://schemas.openxmlformats.org/officeDocument/2006/relationships/slideLayout" Target="../slideLayouts/slideLayout577.xml"/><Relationship Id="rId23" Type="http://schemas.openxmlformats.org/officeDocument/2006/relationships/theme" Target="../theme/theme26.xml"/><Relationship Id="rId10" Type="http://schemas.openxmlformats.org/officeDocument/2006/relationships/slideLayout" Target="../slideLayouts/slideLayout572.xml"/><Relationship Id="rId19" Type="http://schemas.openxmlformats.org/officeDocument/2006/relationships/slideLayout" Target="../slideLayouts/slideLayout581.xml"/><Relationship Id="rId4" Type="http://schemas.openxmlformats.org/officeDocument/2006/relationships/slideLayout" Target="../slideLayouts/slideLayout566.xml"/><Relationship Id="rId9" Type="http://schemas.openxmlformats.org/officeDocument/2006/relationships/slideLayout" Target="../slideLayouts/slideLayout571.xml"/><Relationship Id="rId14" Type="http://schemas.openxmlformats.org/officeDocument/2006/relationships/slideLayout" Target="../slideLayouts/slideLayout576.xml"/><Relationship Id="rId22" Type="http://schemas.openxmlformats.org/officeDocument/2006/relationships/slideLayout" Target="../slideLayouts/slideLayout5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Rectangle 6"/>
          <p:cNvSpPr/>
          <p:nvPr/>
        </p:nvSpPr>
        <p:spPr bwMode="ltGray">
          <a:xfrm>
            <a:off x="6" y="2"/>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Placeholder 1"/>
          <p:cNvSpPr>
            <a:spLocks noGrp="1"/>
          </p:cNvSpPr>
          <p:nvPr>
            <p:ph type="title"/>
          </p:nvPr>
        </p:nvSpPr>
        <p:spPr>
          <a:xfrm>
            <a:off x="457200" y="152401"/>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5"/>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dirty="0"/>
          </a:p>
        </p:txBody>
      </p:sp>
      <p:sp>
        <p:nvSpPr>
          <p:cNvPr id="5" name="Footer Placeholder 4"/>
          <p:cNvSpPr>
            <a:spLocks noGrp="1"/>
          </p:cNvSpPr>
          <p:nvPr>
            <p:ph type="ftr" sz="quarter" idx="3"/>
          </p:nvPr>
        </p:nvSpPr>
        <p:spPr>
          <a:xfrm>
            <a:off x="2640602"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5FD6A5D0-4BAC-49B6-BACF-709B05C45B6E}"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9"/>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9"/>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dirty="0"/>
          </a:p>
        </p:txBody>
      </p:sp>
      <p:sp>
        <p:nvSpPr>
          <p:cNvPr id="23" name="Slide Number Placeholder 22"/>
          <p:cNvSpPr>
            <a:spLocks noGrp="1"/>
          </p:cNvSpPr>
          <p:nvPr>
            <p:ph type="sldNum" sz="quarter" idx="4"/>
          </p:nvPr>
        </p:nvSpPr>
        <p:spPr>
          <a:xfrm>
            <a:off x="7924800" y="6416679"/>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5FD6A5D0-4BAC-49B6-BACF-709B05C45B6E}"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831" r:id="rId23"/>
    <p:sldLayoutId id="2147483832" r:id="rId24"/>
    <p:sldLayoutId id="2147483833" r:id="rId25"/>
    <p:sldLayoutId id="2147483834" r:id="rId26"/>
    <p:sldLayoutId id="2147483835" r:id="rId27"/>
    <p:sldLayoutId id="2147483836" r:id="rId28"/>
    <p:sldLayoutId id="2147483837" r:id="rId29"/>
    <p:sldLayoutId id="2147483838" r:id="rId30"/>
    <p:sldLayoutId id="2147483839" r:id="rId31"/>
    <p:sldLayoutId id="2147483840" r:id="rId32"/>
    <p:sldLayoutId id="2147483841" r:id="rId33"/>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7"/>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81330" y="273181"/>
            <a:ext cx="3181351"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pPr>
              <a:defRPr/>
            </a:pPr>
            <a:endParaRPr lang="en-US" dirty="0"/>
          </a:p>
        </p:txBody>
      </p:sp>
      <p:sp>
        <p:nvSpPr>
          <p:cNvPr id="5" name="Footer Placeholder 4"/>
          <p:cNvSpPr>
            <a:spLocks noGrp="1"/>
          </p:cNvSpPr>
          <p:nvPr>
            <p:ph type="ftr" sz="quarter" idx="3"/>
          </p:nvPr>
        </p:nvSpPr>
        <p:spPr>
          <a:xfrm>
            <a:off x="1447800" y="6486526"/>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pPr>
              <a:defRPr/>
            </a:pPr>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a:defRPr/>
            </a:pPr>
            <a:fld id="{5FD6A5D0-4BAC-49B6-BACF-709B05C45B6E}" type="slidenum">
              <a:rPr lang="en-US" smtClean="0"/>
              <a:pPr>
                <a:defRPr/>
              </a:pPr>
              <a:t>‹#›</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1050902"/>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6"/>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4"/>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dirty="0"/>
          </a:p>
        </p:txBody>
      </p:sp>
      <p:sp>
        <p:nvSpPr>
          <p:cNvPr id="28" name="Footer Placeholder 27"/>
          <p:cNvSpPr>
            <a:spLocks noGrp="1"/>
          </p:cNvSpPr>
          <p:nvPr>
            <p:ph type="ftr" sz="quarter" idx="3"/>
          </p:nvPr>
        </p:nvSpPr>
        <p:spPr>
          <a:xfrm>
            <a:off x="3124200" y="76204"/>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dirty="0"/>
          </a:p>
        </p:txBody>
      </p:sp>
      <p:sp>
        <p:nvSpPr>
          <p:cNvPr id="5" name="Slide Number Placeholder 4"/>
          <p:cNvSpPr>
            <a:spLocks noGrp="1"/>
          </p:cNvSpPr>
          <p:nvPr>
            <p:ph type="sldNum" sz="quarter" idx="4"/>
          </p:nvPr>
        </p:nvSpPr>
        <p:spPr>
          <a:xfrm>
            <a:off x="8229600" y="6477004"/>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5FD6A5D0-4BAC-49B6-BACF-709B05C45B6E}" type="slidenum">
              <a:rPr lang="en-US" smtClean="0"/>
              <a:pPr>
                <a:defRPr/>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49" y="1050902"/>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49" y="1057990"/>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4"/>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5FD6A5D0-4BAC-49B6-BACF-709B05C45B6E}" type="slidenum">
              <a:rPr lang="en-US" smtClean="0"/>
              <a:pPr>
                <a:defRPr/>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5" y="14072"/>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Straight Connector 7"/>
          <p:cNvCxnSpPr/>
          <p:nvPr/>
        </p:nvCxnSpPr>
        <p:spPr>
          <a:xfrm>
            <a:off x="5" y="7034"/>
            <a:ext cx="9136967"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6"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endParaRPr lang="en-US" dirty="0"/>
          </a:p>
        </p:txBody>
      </p:sp>
      <p:sp>
        <p:nvSpPr>
          <p:cNvPr id="3" name="Footer Placeholder 2"/>
          <p:cNvSpPr>
            <a:spLocks noGrp="1"/>
          </p:cNvSpPr>
          <p:nvPr>
            <p:ph type="ftr" sz="quarter" idx="3"/>
          </p:nvPr>
        </p:nvSpPr>
        <p:spPr>
          <a:xfrm>
            <a:off x="457200" y="6481892"/>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en-US" dirty="0"/>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5FD6A5D0-4BAC-49B6-BACF-709B05C45B6E}"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1"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78" y="5051296"/>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2"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2" y="1100630"/>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dirty="0"/>
          </a:p>
        </p:txBody>
      </p:sp>
      <p:sp>
        <p:nvSpPr>
          <p:cNvPr id="5" name="Footer Placeholder 4"/>
          <p:cNvSpPr>
            <a:spLocks noGrp="1"/>
          </p:cNvSpPr>
          <p:nvPr>
            <p:ph type="ftr" sz="quarter" idx="3"/>
          </p:nvPr>
        </p:nvSpPr>
        <p:spPr>
          <a:xfrm>
            <a:off x="3517515"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a:defRPr/>
            </a:pPr>
            <a:endParaRPr lang="en-US" dirty="0"/>
          </a:p>
        </p:txBody>
      </p:sp>
      <p:sp>
        <p:nvSpPr>
          <p:cNvPr id="6" name="Slide Number Placeholder 5"/>
          <p:cNvSpPr>
            <a:spLocks noGrp="1"/>
          </p:cNvSpPr>
          <p:nvPr>
            <p:ph type="sldNum" sz="quarter" idx="4"/>
          </p:nvPr>
        </p:nvSpPr>
        <p:spPr>
          <a:xfrm>
            <a:off x="8401039"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a:defRPr/>
            </a:pPr>
            <a:fld id="{5FD6A5D0-4BAC-49B6-BACF-709B05C45B6E}"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4"/>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68"/>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defRPr/>
            </a:pPr>
            <a:endParaRPr lang="en-US" dirty="0"/>
          </a:p>
        </p:txBody>
      </p:sp>
      <p:sp>
        <p:nvSpPr>
          <p:cNvPr id="22" name="Footer Placeholder 21"/>
          <p:cNvSpPr>
            <a:spLocks noGrp="1"/>
          </p:cNvSpPr>
          <p:nvPr>
            <p:ph type="ftr" sz="quarter" idx="3"/>
          </p:nvPr>
        </p:nvSpPr>
        <p:spPr>
          <a:xfrm>
            <a:off x="3124200" y="642206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en-US" dirty="0"/>
          </a:p>
        </p:txBody>
      </p:sp>
      <p:sp>
        <p:nvSpPr>
          <p:cNvPr id="18" name="Slide Number Placeholder 17"/>
          <p:cNvSpPr>
            <a:spLocks noGrp="1"/>
          </p:cNvSpPr>
          <p:nvPr>
            <p:ph type="sldNum" sz="quarter" idx="4"/>
          </p:nvPr>
        </p:nvSpPr>
        <p:spPr>
          <a:xfrm>
            <a:off x="8153400" y="6422068"/>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a:defRPr/>
            </a:pPr>
            <a:fld id="{5FD6A5D0-4BAC-49B6-BACF-709B05C45B6E}"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12412"/>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endParaRPr lang="en-US" dirty="0"/>
          </a:p>
        </p:txBody>
      </p:sp>
      <p:sp>
        <p:nvSpPr>
          <p:cNvPr id="5" name="Footer Placeholder 4"/>
          <p:cNvSpPr>
            <a:spLocks noGrp="1"/>
          </p:cNvSpPr>
          <p:nvPr>
            <p:ph type="ftr" sz="quarter" idx="3"/>
          </p:nvPr>
        </p:nvSpPr>
        <p:spPr>
          <a:xfrm>
            <a:off x="2831125" y="6312412"/>
            <a:ext cx="3481755"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dirty="0"/>
          </a:p>
        </p:txBody>
      </p:sp>
      <p:sp>
        <p:nvSpPr>
          <p:cNvPr id="6" name="Slide Number Placeholder 5"/>
          <p:cNvSpPr>
            <a:spLocks noGrp="1"/>
          </p:cNvSpPr>
          <p:nvPr>
            <p:ph type="sldNum" sz="quarter" idx="4"/>
          </p:nvPr>
        </p:nvSpPr>
        <p:spPr>
          <a:xfrm>
            <a:off x="6553200" y="6312412"/>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5FD6A5D0-4BAC-49B6-BACF-709B05C45B6E}"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6" name="Rectangle 15"/>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Rectangle 8"/>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defRPr/>
            </a:pPr>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defRPr/>
            </a:pPr>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Slide Number Placeholder 22"/>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5FD6A5D0-4BAC-49B6-BACF-709B05C45B6E}" type="slidenum">
              <a:rPr lang="en-US" smtClean="0">
                <a:solidFill>
                  <a:srgbClr val="8CADAE">
                    <a:shade val="75000"/>
                  </a:srgbClr>
                </a:solidFill>
              </a:rPr>
              <a:pPr>
                <a:defRPr/>
              </a:pPr>
              <a:t>‹#›</a:t>
            </a:fld>
            <a:endParaRPr lang="en-US" dirty="0">
              <a:solidFill>
                <a:srgbClr val="8CADAE">
                  <a:shade val="75000"/>
                </a:srgb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extLst>
      <p:ext uri="{BB962C8B-B14F-4D97-AF65-F5344CB8AC3E}">
        <p14:creationId xmlns:p14="http://schemas.microsoft.com/office/powerpoint/2010/main" val="667472710"/>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324"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200">
                <a:latin typeface="+mj-lt"/>
                <a:ea typeface="+mn-ea"/>
                <a:cs typeface="Arial" pitchFamily="34" charset="0"/>
              </a:defRPr>
            </a:lvl1pPr>
          </a:lstStyle>
          <a:p>
            <a:pPr>
              <a:defRPr/>
            </a:pPr>
            <a:endParaRPr lang="en-US" altLang="en-US">
              <a:solidFill>
                <a:srgbClr val="000000"/>
              </a:solidFill>
            </a:endParaRPr>
          </a:p>
        </p:txBody>
      </p:sp>
      <p:sp>
        <p:nvSpPr>
          <p:cNvPr id="5632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200">
                <a:latin typeface="+mj-lt"/>
                <a:ea typeface="+mn-ea"/>
                <a:cs typeface="Arial" pitchFamily="34" charset="0"/>
              </a:defRPr>
            </a:lvl1pPr>
          </a:lstStyle>
          <a:p>
            <a:pPr>
              <a:defRPr/>
            </a:pPr>
            <a:endParaRPr lang="en-US" altLang="en-US">
              <a:solidFill>
                <a:srgbClr val="000000"/>
              </a:solidFill>
            </a:endParaRPr>
          </a:p>
        </p:txBody>
      </p:sp>
      <p:sp>
        <p:nvSpPr>
          <p:cNvPr id="56326"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Garamond" panose="02020404030301010803" pitchFamily="18" charset="0"/>
              </a:defRPr>
            </a:lvl1pPr>
          </a:lstStyle>
          <a:p>
            <a:pPr>
              <a:defRPr/>
            </a:pPr>
            <a:fld id="{7D578145-5628-475C-A8DB-D248FF7216A4}" type="slidenum">
              <a:rPr lang="en-US" altLang="en-US">
                <a:solidFill>
                  <a:srgbClr val="000000"/>
                </a:solidFill>
                <a:ea typeface="MS PGothic" panose="020B0600070205080204" pitchFamily="34" charset="-128"/>
              </a:rPr>
              <a:pPr>
                <a:defRPr/>
              </a:pPr>
              <a:t>‹#›</a:t>
            </a:fld>
            <a:endParaRPr lang="en-US" altLang="en-US">
              <a:solidFill>
                <a:srgbClr val="000000"/>
              </a:solidFill>
              <a:ea typeface="MS PGothic" panose="020B0600070205080204" pitchFamily="34" charset="-128"/>
            </a:endParaRPr>
          </a:p>
        </p:txBody>
      </p:sp>
      <p:sp>
        <p:nvSpPr>
          <p:cNvPr id="1031" name="Freeform 7"/>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Tree>
    <p:extLst>
      <p:ext uri="{BB962C8B-B14F-4D97-AF65-F5344CB8AC3E}">
        <p14:creationId xmlns:p14="http://schemas.microsoft.com/office/powerpoint/2010/main" val="3427526692"/>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8" r:id="rId12"/>
    <p:sldLayoutId id="2147483929" r:id="rId13"/>
    <p:sldLayoutId id="2147483930" r:id="rId14"/>
    <p:sldLayoutId id="2147483931" r:id="rId15"/>
    <p:sldLayoutId id="2147483932" r:id="rId16"/>
    <p:sldLayoutId id="2147483933" r:id="rId17"/>
    <p:sldLayoutId id="2147483934" r:id="rId18"/>
    <p:sldLayoutId id="2147483935" r:id="rId19"/>
    <p:sldLayoutId id="2147483936" r:id="rId20"/>
    <p:sldLayoutId id="2147483937" r:id="rId21"/>
    <p:sldLayoutId id="2147483938" r:id="rId22"/>
    <p:sldLayoutId id="2147483976" r:id="rId23"/>
    <p:sldLayoutId id="2147483977" r:id="rId24"/>
    <p:sldLayoutId id="2147483978" r:id="rId25"/>
    <p:sldLayoutId id="2147483979" r:id="rId26"/>
    <p:sldLayoutId id="2147483980" r:id="rId27"/>
    <p:sldLayoutId id="2147483981" r:id="rId28"/>
    <p:sldLayoutId id="2147483982" r:id="rId29"/>
    <p:sldLayoutId id="2147483983" r:id="rId30"/>
    <p:sldLayoutId id="2147483984" r:id="rId31"/>
    <p:sldLayoutId id="2147483985" r:id="rId32"/>
    <p:sldLayoutId id="2147483986" r:id="rId33"/>
    <p:sldLayoutId id="2147484242" r:id="rId34"/>
    <p:sldLayoutId id="2147484243" r:id="rId35"/>
    <p:sldLayoutId id="2147484244" r:id="rId36"/>
    <p:sldLayoutId id="2147484245" r:id="rId37"/>
    <p:sldLayoutId id="2147484246" r:id="rId38"/>
    <p:sldLayoutId id="2147484247" r:id="rId39"/>
    <p:sldLayoutId id="2147484248" r:id="rId40"/>
    <p:sldLayoutId id="2147484249" r:id="rId41"/>
    <p:sldLayoutId id="2147484250" r:id="rId42"/>
    <p:sldLayoutId id="2147484251" r:id="rId43"/>
    <p:sldLayoutId id="2147484252" r:id="rId44"/>
    <p:sldLayoutId id="2147484253" r:id="rId45"/>
  </p:sldLayoutIdLst>
  <p:txStyles>
    <p:titleStyle>
      <a:lvl1pPr algn="l" rtl="0" eaLnBrk="0" fontAlgn="base" hangingPunct="0">
        <a:spcBef>
          <a:spcPct val="0"/>
        </a:spcBef>
        <a:spcAft>
          <a:spcPct val="0"/>
        </a:spcAft>
        <a:defRPr sz="4200" kern="1200">
          <a:solidFill>
            <a:schemeClr val="tx2"/>
          </a:solidFill>
          <a:latin typeface="+mj-lt"/>
          <a:ea typeface="MS PGothic" pitchFamily="34" charset="-128"/>
          <a:cs typeface="+mj-cs"/>
        </a:defRPr>
      </a:lvl1pPr>
      <a:lvl2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2pPr>
      <a:lvl3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3pPr>
      <a:lvl4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4pPr>
      <a:lvl5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5pPr>
      <a:lvl6pPr marL="4572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6pPr>
      <a:lvl7pPr marL="9144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7pPr>
      <a:lvl8pPr marL="13716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8pPr>
      <a:lvl9pPr marL="18288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kern="1200">
          <a:solidFill>
            <a:schemeClr val="tx1"/>
          </a:solidFill>
          <a:latin typeface="+mn-lt"/>
          <a:ea typeface="MS PGothic" pitchFamily="34" charset="-128"/>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kern="1200">
          <a:solidFill>
            <a:schemeClr val="tx1"/>
          </a:solidFill>
          <a:latin typeface="+mn-lt"/>
          <a:ea typeface="Arial" charset="0"/>
          <a:cs typeface="+mn-cs"/>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kern="1200">
          <a:solidFill>
            <a:schemeClr val="tx1"/>
          </a:solidFill>
          <a:latin typeface="+mn-lt"/>
          <a:ea typeface="Arial" charset="0"/>
          <a:cs typeface="+mn-cs"/>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kern="1200">
          <a:solidFill>
            <a:schemeClr val="tx1"/>
          </a:solidFill>
          <a:latin typeface="+mn-lt"/>
          <a:ea typeface="Arial" charset="0"/>
          <a:cs typeface="+mn-cs"/>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kern="1200">
          <a:solidFill>
            <a:schemeClr val="tx1"/>
          </a:solidFill>
          <a:latin typeface="+mn-lt"/>
          <a:ea typeface="Arial"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defTabSz="457200" fontAlgn="auto">
              <a:spcBef>
                <a:spcPts val="0"/>
              </a:spcBef>
              <a:spcAft>
                <a:spcPts val="0"/>
              </a:spcAft>
            </a:pPr>
            <a:fld id="{0610128F-3ECC-9945-B5B0-2902ED32BD61}" type="datetime1">
              <a:rPr lang="en-US" smtClean="0">
                <a:solidFill>
                  <a:srgbClr val="5E5E5E">
                    <a:lumMod val="50000"/>
                  </a:srgbClr>
                </a:solidFill>
              </a:rPr>
              <a:pPr defTabSz="457200" fontAlgn="auto">
                <a:spcBef>
                  <a:spcPts val="0"/>
                </a:spcBef>
                <a:spcAft>
                  <a:spcPts val="0"/>
                </a:spcAft>
              </a:pPr>
              <a:t>4/11/2026</a:t>
            </a:fld>
            <a:endParaRPr lang="en-US">
              <a:solidFill>
                <a:srgbClr val="5E5E5E">
                  <a:lumMod val="50000"/>
                </a:srgbClr>
              </a:solidFill>
            </a:endParaRPr>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defTabSz="457200" fontAlgn="auto">
              <a:spcBef>
                <a:spcPts val="0"/>
              </a:spcBef>
              <a:spcAft>
                <a:spcPts val="0"/>
              </a:spcAft>
            </a:pPr>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defTabSz="457200" fontAlgn="auto">
              <a:spcBef>
                <a:spcPts val="0"/>
              </a:spcBef>
              <a:spcAft>
                <a:spcPts val="0"/>
              </a:spcAft>
            </a:pPr>
            <a:fld id="{81466673-3869-FA47-9E82-9132160AD70A}" type="slidenum">
              <a:rPr lang="en-US" smtClean="0">
                <a:solidFill>
                  <a:srgbClr val="5E5E5E">
                    <a:lumMod val="50000"/>
                  </a:srgbClr>
                </a:solidFill>
              </a:rPr>
              <a:pPr defTabSz="457200" fontAlgn="auto">
                <a:spcBef>
                  <a:spcPts val="0"/>
                </a:spcBef>
                <a:spcAft>
                  <a:spcPts val="0"/>
                </a:spcAft>
              </a:pPr>
              <a:t>‹#›</a:t>
            </a:fld>
            <a:endParaRPr lang="en-US">
              <a:solidFill>
                <a:srgbClr val="5E5E5E">
                  <a:lumMod val="50000"/>
                </a:srgbClr>
              </a:solidFill>
            </a:endParaRPr>
          </a:p>
        </p:txBody>
      </p:sp>
    </p:spTree>
    <p:extLst>
      <p:ext uri="{BB962C8B-B14F-4D97-AF65-F5344CB8AC3E}">
        <p14:creationId xmlns:p14="http://schemas.microsoft.com/office/powerpoint/2010/main" val="4131568882"/>
      </p:ext>
    </p:extLst>
  </p:cSld>
  <p:clrMap bg1="dk1" tx1="lt1" bg2="dk2" tx2="lt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 id="2147484030" r:id="rId18"/>
    <p:sldLayoutId id="2147484031" r:id="rId19"/>
    <p:sldLayoutId id="2147484032" r:id="rId20"/>
    <p:sldLayoutId id="2147484033" r:id="rId21"/>
    <p:sldLayoutId id="2147484034" r:id="rId22"/>
    <p:sldLayoutId id="2147484035" r:id="rId23"/>
    <p:sldLayoutId id="2147484036" r:id="rId24"/>
    <p:sldLayoutId id="2147484037" r:id="rId25"/>
    <p:sldLayoutId id="2147484038" r:id="rId26"/>
    <p:sldLayoutId id="2147484039" r:id="rId27"/>
    <p:sldLayoutId id="2147484040" r:id="rId28"/>
    <p:sldLayoutId id="2147484041" r:id="rId29"/>
    <p:sldLayoutId id="2147484042" r:id="rId30"/>
    <p:sldLayoutId id="2147484043" r:id="rId31"/>
    <p:sldLayoutId id="2147484044" r:id="rId32"/>
    <p:sldLayoutId id="2147484045" r:id="rId33"/>
    <p:sldLayoutId id="2147484046" r:id="rId34"/>
    <p:sldLayoutId id="2147484048" r:id="rId35"/>
    <p:sldLayoutId id="2147484049" r:id="rId36"/>
    <p:sldLayoutId id="2147484050" r:id="rId37"/>
    <p:sldLayoutId id="2147484051" r:id="rId38"/>
    <p:sldLayoutId id="2147484052" r:id="rId39"/>
    <p:sldLayoutId id="2147484053" r:id="rId40"/>
    <p:sldLayoutId id="2147484054" r:id="rId41"/>
    <p:sldLayoutId id="2147484055" r:id="rId42"/>
    <p:sldLayoutId id="2147484056" r:id="rId43"/>
    <p:sldLayoutId id="2147484057" r:id="rId44"/>
    <p:sldLayoutId id="2147484058" r:id="rId45"/>
    <p:sldLayoutId id="2147484059" r:id="rId46"/>
    <p:sldLayoutId id="2147484060" r:id="rId47"/>
    <p:sldLayoutId id="2147484061" r:id="rId48"/>
    <p:sldLayoutId id="2147484062" r:id="rId49"/>
    <p:sldLayoutId id="2147484063" r:id="rId50"/>
    <p:sldLayoutId id="2147484064" r:id="rId51"/>
    <p:sldLayoutId id="2147484066" r:id="rId52"/>
    <p:sldLayoutId id="2147484067" r:id="rId53"/>
    <p:sldLayoutId id="2147484068" r:id="rId54"/>
    <p:sldLayoutId id="2147484069" r:id="rId55"/>
    <p:sldLayoutId id="2147484070" r:id="rId56"/>
    <p:sldLayoutId id="2147484071" r:id="rId57"/>
    <p:sldLayoutId id="2147484072" r:id="rId58"/>
    <p:sldLayoutId id="2147484073" r:id="rId59"/>
    <p:sldLayoutId id="2147484074" r:id="rId60"/>
    <p:sldLayoutId id="2147484075" r:id="rId61"/>
    <p:sldLayoutId id="2147484076" r:id="rId62"/>
    <p:sldLayoutId id="2147484077" r:id="rId63"/>
    <p:sldLayoutId id="2147484078" r:id="rId64"/>
    <p:sldLayoutId id="2147484079" r:id="rId65"/>
    <p:sldLayoutId id="2147484080" r:id="rId66"/>
    <p:sldLayoutId id="2147484081" r:id="rId67"/>
    <p:sldLayoutId id="2147484082" r:id="rId68"/>
  </p:sldLayoutIdLst>
  <p:hf sldNum="0" hd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5281512-877E-459E-B5D7-B4F66FD8D8C9}" type="datetimeFigureOut">
              <a:rPr lang="en-US" smtClean="0">
                <a:solidFill>
                  <a:prstClr val="black">
                    <a:tint val="75000"/>
                  </a:prstClr>
                </a:solidFill>
                <a:latin typeface="Calibri"/>
              </a:rPr>
              <a:pPr fontAlgn="auto">
                <a:spcBef>
                  <a:spcPts val="0"/>
                </a:spcBef>
                <a:spcAft>
                  <a:spcPts val="0"/>
                </a:spcAft>
              </a:pPr>
              <a:t>4/11/2026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44EE0380-79C6-4586-9742-70788F14C33F}"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56565210"/>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8" r:id="rId12"/>
    <p:sldLayoutId id="2147484019" r:id="rId13"/>
    <p:sldLayoutId id="2147484020" r:id="rId14"/>
    <p:sldLayoutId id="2147484021" r:id="rId15"/>
    <p:sldLayoutId id="2147484022" r:id="rId16"/>
    <p:sldLayoutId id="2147484023" r:id="rId17"/>
    <p:sldLayoutId id="2147484024" r:id="rId18"/>
    <p:sldLayoutId id="2147484025" r:id="rId19"/>
    <p:sldLayoutId id="2147484026" r:id="rId20"/>
    <p:sldLayoutId id="2147484027" r:id="rId21"/>
    <p:sldLayoutId id="2147484028" r:id="rId22"/>
    <p:sldLayoutId id="2147484228" r:id="rId2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68"/>
          <a:srcRect/>
          <a:stretch>
            <a:fillRect/>
          </a:stretch>
        </a:blipFill>
        <a:effectLst/>
      </p:bgPr>
    </p:bg>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bwMode="auto">
          <a:xfrm>
            <a:off x="685800" y="762002"/>
            <a:ext cx="7924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1269" name="Rectangle 5"/>
          <p:cNvSpPr>
            <a:spLocks noGrp="1" noChangeArrowheads="1"/>
          </p:cNvSpPr>
          <p:nvPr>
            <p:ph type="body" idx="1"/>
          </p:nvPr>
        </p:nvSpPr>
        <p:spPr bwMode="auto">
          <a:xfrm>
            <a:off x="685800" y="1676400"/>
            <a:ext cx="7924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270" name="Rectangle 6"/>
          <p:cNvSpPr>
            <a:spLocks noGrp="1" noChangeArrowheads="1"/>
          </p:cNvSpPr>
          <p:nvPr>
            <p:ph type="dt" sz="half" idx="2"/>
          </p:nvPr>
        </p:nvSpPr>
        <p:spPr bwMode="auto">
          <a:xfrm>
            <a:off x="685800" y="6248400"/>
            <a:ext cx="216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750" b="1">
                <a:solidFill>
                  <a:schemeClr val="accent1">
                    <a:lumMod val="50000"/>
                  </a:schemeClr>
                </a:solidFill>
                <a:latin typeface="+mn-lt"/>
              </a:defRPr>
            </a:lvl1pPr>
          </a:lstStyle>
          <a:p>
            <a:pPr fontAlgn="auto">
              <a:spcBef>
                <a:spcPts val="0"/>
              </a:spcBef>
              <a:spcAft>
                <a:spcPts val="0"/>
              </a:spcAft>
            </a:pPr>
            <a:fld id="{3E8A1ED1-0CA6-4E45-B609-A1A42A3CC6FA}" type="datetimeFigureOut">
              <a:rPr lang="en-US" smtClean="0">
                <a:solidFill>
                  <a:srgbClr val="FF9900">
                    <a:lumMod val="50000"/>
                  </a:srgbClr>
                </a:solidFill>
              </a:rPr>
              <a:pPr fontAlgn="auto">
                <a:spcBef>
                  <a:spcPts val="0"/>
                </a:spcBef>
                <a:spcAft>
                  <a:spcPts val="0"/>
                </a:spcAft>
              </a:pPr>
              <a:t>4/11/2026</a:t>
            </a:fld>
            <a:endParaRPr lang="en-US">
              <a:solidFill>
                <a:srgbClr val="FF9900">
                  <a:lumMod val="50000"/>
                </a:srgbClr>
              </a:solidFill>
            </a:endParaRPr>
          </a:p>
        </p:txBody>
      </p:sp>
      <p:sp>
        <p:nvSpPr>
          <p:cNvPr id="11271" name="Rectangle 7"/>
          <p:cNvSpPr>
            <a:spLocks noGrp="1" noChangeArrowheads="1"/>
          </p:cNvSpPr>
          <p:nvPr>
            <p:ph type="ftr" sz="quarter" idx="3"/>
          </p:nvPr>
        </p:nvSpPr>
        <p:spPr bwMode="auto">
          <a:xfrm>
            <a:off x="3254375" y="6248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750" b="1">
                <a:solidFill>
                  <a:schemeClr val="accent1">
                    <a:lumMod val="50000"/>
                  </a:schemeClr>
                </a:solidFill>
                <a:latin typeface="+mn-lt"/>
              </a:defRPr>
            </a:lvl1pPr>
          </a:lstStyle>
          <a:p>
            <a:pPr fontAlgn="auto">
              <a:spcBef>
                <a:spcPts val="0"/>
              </a:spcBef>
              <a:spcAft>
                <a:spcPts val="0"/>
              </a:spcAft>
            </a:pPr>
            <a:endParaRPr lang="en-US">
              <a:solidFill>
                <a:srgbClr val="FF9900">
                  <a:lumMod val="50000"/>
                </a:srgbClr>
              </a:solidFill>
            </a:endParaRPr>
          </a:p>
        </p:txBody>
      </p:sp>
      <p:sp>
        <p:nvSpPr>
          <p:cNvPr id="11272" name="Rectangle 8"/>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750" b="1">
                <a:solidFill>
                  <a:schemeClr val="accent1">
                    <a:lumMod val="50000"/>
                  </a:schemeClr>
                </a:solidFill>
                <a:latin typeface="+mn-lt"/>
              </a:defRPr>
            </a:lvl1pPr>
          </a:lstStyle>
          <a:p>
            <a:pPr fontAlgn="auto">
              <a:spcBef>
                <a:spcPts val="0"/>
              </a:spcBef>
              <a:spcAft>
                <a:spcPts val="0"/>
              </a:spcAft>
            </a:pPr>
            <a:fld id="{FC31A043-49DB-49B0-BE97-470CBADB9D57}" type="slidenum">
              <a:rPr lang="en-US" smtClean="0">
                <a:solidFill>
                  <a:srgbClr val="FF9900">
                    <a:lumMod val="50000"/>
                  </a:srgbClr>
                </a:solidFill>
              </a:rPr>
              <a:pPr fontAlgn="auto">
                <a:spcBef>
                  <a:spcPts val="0"/>
                </a:spcBef>
                <a:spcAft>
                  <a:spcPts val="0"/>
                </a:spcAft>
              </a:pPr>
              <a:t>‹#›</a:t>
            </a:fld>
            <a:endParaRPr lang="en-US">
              <a:solidFill>
                <a:srgbClr val="FF9900">
                  <a:lumMod val="50000"/>
                </a:srgbClr>
              </a:solidFill>
            </a:endParaRPr>
          </a:p>
        </p:txBody>
      </p:sp>
    </p:spTree>
    <p:extLst>
      <p:ext uri="{BB962C8B-B14F-4D97-AF65-F5344CB8AC3E}">
        <p14:creationId xmlns:p14="http://schemas.microsoft.com/office/powerpoint/2010/main" val="723665106"/>
      </p:ext>
    </p:extLst>
  </p:cSld>
  <p:clrMap bg1="dk2" tx1="lt1" bg2="dk1" tx2="lt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6" r:id="rId12"/>
    <p:sldLayoutId id="2147484097" r:id="rId13"/>
    <p:sldLayoutId id="2147484098" r:id="rId14"/>
    <p:sldLayoutId id="2147484099" r:id="rId15"/>
    <p:sldLayoutId id="2147484100" r:id="rId16"/>
    <p:sldLayoutId id="2147484101" r:id="rId17"/>
    <p:sldLayoutId id="2147484102" r:id="rId18"/>
    <p:sldLayoutId id="2147484103" r:id="rId19"/>
    <p:sldLayoutId id="2147484104" r:id="rId20"/>
    <p:sldLayoutId id="2147484105" r:id="rId21"/>
    <p:sldLayoutId id="2147484106" r:id="rId22"/>
    <p:sldLayoutId id="2147484108" r:id="rId23"/>
    <p:sldLayoutId id="2147484109" r:id="rId24"/>
    <p:sldLayoutId id="2147484110" r:id="rId25"/>
    <p:sldLayoutId id="2147484111" r:id="rId26"/>
    <p:sldLayoutId id="2147484112" r:id="rId27"/>
    <p:sldLayoutId id="2147484113" r:id="rId28"/>
    <p:sldLayoutId id="2147484114" r:id="rId29"/>
    <p:sldLayoutId id="2147484115" r:id="rId30"/>
    <p:sldLayoutId id="2147484116" r:id="rId31"/>
    <p:sldLayoutId id="2147484117" r:id="rId32"/>
    <p:sldLayoutId id="2147484118" r:id="rId33"/>
    <p:sldLayoutId id="2147484120" r:id="rId34"/>
    <p:sldLayoutId id="2147484121" r:id="rId35"/>
    <p:sldLayoutId id="2147484122" r:id="rId36"/>
    <p:sldLayoutId id="2147484123" r:id="rId37"/>
    <p:sldLayoutId id="2147484124" r:id="rId38"/>
    <p:sldLayoutId id="2147484125" r:id="rId39"/>
    <p:sldLayoutId id="2147484126" r:id="rId40"/>
    <p:sldLayoutId id="2147484127" r:id="rId41"/>
    <p:sldLayoutId id="2147484128" r:id="rId42"/>
    <p:sldLayoutId id="2147484129" r:id="rId43"/>
    <p:sldLayoutId id="2147484130" r:id="rId44"/>
    <p:sldLayoutId id="2147484132" r:id="rId45"/>
    <p:sldLayoutId id="2147484133" r:id="rId46"/>
    <p:sldLayoutId id="2147484134" r:id="rId47"/>
    <p:sldLayoutId id="2147484135" r:id="rId48"/>
    <p:sldLayoutId id="2147484136" r:id="rId49"/>
    <p:sldLayoutId id="2147484137" r:id="rId50"/>
    <p:sldLayoutId id="2147484138" r:id="rId51"/>
    <p:sldLayoutId id="2147484139" r:id="rId52"/>
    <p:sldLayoutId id="2147484140" r:id="rId53"/>
    <p:sldLayoutId id="2147484141" r:id="rId54"/>
    <p:sldLayoutId id="2147484142" r:id="rId55"/>
    <p:sldLayoutId id="2147484144" r:id="rId56"/>
    <p:sldLayoutId id="2147484145" r:id="rId57"/>
    <p:sldLayoutId id="2147484146" r:id="rId58"/>
    <p:sldLayoutId id="2147484147" r:id="rId59"/>
    <p:sldLayoutId id="2147484148" r:id="rId60"/>
    <p:sldLayoutId id="2147484149" r:id="rId61"/>
    <p:sldLayoutId id="2147484150" r:id="rId62"/>
    <p:sldLayoutId id="2147484151" r:id="rId63"/>
    <p:sldLayoutId id="2147484152" r:id="rId64"/>
    <p:sldLayoutId id="2147484153" r:id="rId65"/>
    <p:sldLayoutId id="2147484154" r:id="rId66"/>
  </p:sldLayoutIdLst>
  <p:txStyles>
    <p:titleStyle>
      <a:lvl1pPr algn="l" rtl="0" eaLnBrk="1" fontAlgn="base" hangingPunct="1">
        <a:spcBef>
          <a:spcPct val="0"/>
        </a:spcBef>
        <a:spcAft>
          <a:spcPct val="0"/>
        </a:spcAft>
        <a:defRPr sz="2700" b="1">
          <a:solidFill>
            <a:schemeClr val="accent1">
              <a:lumMod val="75000"/>
            </a:schemeClr>
          </a:solidFill>
          <a:latin typeface="+mj-lt"/>
          <a:ea typeface="+mj-ea"/>
          <a:cs typeface="+mj-cs"/>
        </a:defRPr>
      </a:lvl1pPr>
      <a:lvl2pPr algn="l" rtl="0" eaLnBrk="1" fontAlgn="base" hangingPunct="1">
        <a:spcBef>
          <a:spcPct val="0"/>
        </a:spcBef>
        <a:spcAft>
          <a:spcPct val="0"/>
        </a:spcAft>
        <a:defRPr sz="2700" b="1">
          <a:solidFill>
            <a:srgbClr val="824100"/>
          </a:solidFill>
          <a:latin typeface="Garamond" pitchFamily="18" charset="0"/>
        </a:defRPr>
      </a:lvl2pPr>
      <a:lvl3pPr algn="l" rtl="0" eaLnBrk="1" fontAlgn="base" hangingPunct="1">
        <a:spcBef>
          <a:spcPct val="0"/>
        </a:spcBef>
        <a:spcAft>
          <a:spcPct val="0"/>
        </a:spcAft>
        <a:defRPr sz="2700" b="1">
          <a:solidFill>
            <a:srgbClr val="824100"/>
          </a:solidFill>
          <a:latin typeface="Garamond" pitchFamily="18" charset="0"/>
        </a:defRPr>
      </a:lvl3pPr>
      <a:lvl4pPr algn="l" rtl="0" eaLnBrk="1" fontAlgn="base" hangingPunct="1">
        <a:spcBef>
          <a:spcPct val="0"/>
        </a:spcBef>
        <a:spcAft>
          <a:spcPct val="0"/>
        </a:spcAft>
        <a:defRPr sz="2700" b="1">
          <a:solidFill>
            <a:srgbClr val="824100"/>
          </a:solidFill>
          <a:latin typeface="Garamond" pitchFamily="18" charset="0"/>
        </a:defRPr>
      </a:lvl4pPr>
      <a:lvl5pPr algn="l" rtl="0" eaLnBrk="1" fontAlgn="base" hangingPunct="1">
        <a:spcBef>
          <a:spcPct val="0"/>
        </a:spcBef>
        <a:spcAft>
          <a:spcPct val="0"/>
        </a:spcAft>
        <a:defRPr sz="2700" b="1">
          <a:solidFill>
            <a:srgbClr val="824100"/>
          </a:solidFill>
          <a:latin typeface="Garamond" pitchFamily="18" charset="0"/>
        </a:defRPr>
      </a:lvl5pPr>
      <a:lvl6pPr marL="342900" algn="l" rtl="0" eaLnBrk="1" fontAlgn="base" hangingPunct="1">
        <a:spcBef>
          <a:spcPct val="0"/>
        </a:spcBef>
        <a:spcAft>
          <a:spcPct val="0"/>
        </a:spcAft>
        <a:defRPr sz="2700" b="1">
          <a:solidFill>
            <a:srgbClr val="824100"/>
          </a:solidFill>
          <a:latin typeface="Garamond" pitchFamily="18" charset="0"/>
        </a:defRPr>
      </a:lvl6pPr>
      <a:lvl7pPr marL="685800" algn="l" rtl="0" eaLnBrk="1" fontAlgn="base" hangingPunct="1">
        <a:spcBef>
          <a:spcPct val="0"/>
        </a:spcBef>
        <a:spcAft>
          <a:spcPct val="0"/>
        </a:spcAft>
        <a:defRPr sz="2700" b="1">
          <a:solidFill>
            <a:srgbClr val="824100"/>
          </a:solidFill>
          <a:latin typeface="Garamond" pitchFamily="18" charset="0"/>
        </a:defRPr>
      </a:lvl7pPr>
      <a:lvl8pPr marL="1028700" algn="l" rtl="0" eaLnBrk="1" fontAlgn="base" hangingPunct="1">
        <a:spcBef>
          <a:spcPct val="0"/>
        </a:spcBef>
        <a:spcAft>
          <a:spcPct val="0"/>
        </a:spcAft>
        <a:defRPr sz="2700" b="1">
          <a:solidFill>
            <a:srgbClr val="824100"/>
          </a:solidFill>
          <a:latin typeface="Garamond" pitchFamily="18" charset="0"/>
        </a:defRPr>
      </a:lvl8pPr>
      <a:lvl9pPr marL="1371600" algn="l" rtl="0" eaLnBrk="1" fontAlgn="base" hangingPunct="1">
        <a:spcBef>
          <a:spcPct val="0"/>
        </a:spcBef>
        <a:spcAft>
          <a:spcPct val="0"/>
        </a:spcAft>
        <a:defRPr sz="2700" b="1">
          <a:solidFill>
            <a:srgbClr val="824100"/>
          </a:solidFill>
          <a:latin typeface="Garamond" pitchFamily="18" charset="0"/>
        </a:defRPr>
      </a:lvl9pPr>
    </p:titleStyle>
    <p:bodyStyle>
      <a:lvl1pPr marL="335756" indent="-335756" algn="l" rtl="0" eaLnBrk="1" fontAlgn="base" hangingPunct="1">
        <a:spcBef>
          <a:spcPct val="60000"/>
        </a:spcBef>
        <a:spcAft>
          <a:spcPct val="0"/>
        </a:spcAft>
        <a:buClr>
          <a:schemeClr val="accent1">
            <a:lumMod val="75000"/>
          </a:schemeClr>
        </a:buClr>
        <a:buChar char="•"/>
        <a:defRPr sz="1500">
          <a:solidFill>
            <a:schemeClr val="accent1">
              <a:lumMod val="50000"/>
            </a:schemeClr>
          </a:solidFill>
          <a:latin typeface="+mn-lt"/>
          <a:ea typeface="+mn-ea"/>
          <a:cs typeface="+mn-cs"/>
        </a:defRPr>
      </a:lvl1pPr>
      <a:lvl2pPr marL="666750" indent="-329804" algn="l" rtl="0" eaLnBrk="1" fontAlgn="base" hangingPunct="1">
        <a:spcBef>
          <a:spcPct val="20000"/>
        </a:spcBef>
        <a:spcAft>
          <a:spcPct val="0"/>
        </a:spcAft>
        <a:buClr>
          <a:schemeClr val="accent1">
            <a:lumMod val="75000"/>
          </a:schemeClr>
        </a:buClr>
        <a:buChar char="•"/>
        <a:defRPr>
          <a:solidFill>
            <a:schemeClr val="accent1">
              <a:lumMod val="50000"/>
            </a:schemeClr>
          </a:solidFill>
          <a:latin typeface="+mn-lt"/>
        </a:defRPr>
      </a:lvl2pPr>
      <a:lvl3pPr marL="970360" indent="-302419" algn="l" rtl="0" eaLnBrk="1" fontAlgn="base" hangingPunct="1">
        <a:spcBef>
          <a:spcPct val="20000"/>
        </a:spcBef>
        <a:spcAft>
          <a:spcPct val="0"/>
        </a:spcAft>
        <a:buClr>
          <a:schemeClr val="accent1">
            <a:lumMod val="75000"/>
          </a:schemeClr>
        </a:buClr>
        <a:buChar char="•"/>
        <a:defRPr sz="1200">
          <a:solidFill>
            <a:schemeClr val="accent1">
              <a:lumMod val="50000"/>
            </a:schemeClr>
          </a:solidFill>
          <a:latin typeface="+mn-lt"/>
        </a:defRPr>
      </a:lvl3pPr>
      <a:lvl4pPr marL="1260872" indent="-289322" algn="l" rtl="0" eaLnBrk="1" fontAlgn="base" hangingPunct="1">
        <a:spcBef>
          <a:spcPct val="20000"/>
        </a:spcBef>
        <a:spcAft>
          <a:spcPct val="0"/>
        </a:spcAft>
        <a:buClr>
          <a:schemeClr val="accent1">
            <a:lumMod val="75000"/>
          </a:schemeClr>
        </a:buClr>
        <a:buChar char="•"/>
        <a:defRPr sz="1050">
          <a:solidFill>
            <a:schemeClr val="accent1">
              <a:lumMod val="50000"/>
            </a:schemeClr>
          </a:solidFill>
          <a:latin typeface="+mn-lt"/>
        </a:defRPr>
      </a:lvl4pPr>
      <a:lvl5pPr marL="1552575" indent="-290513" algn="l" rtl="0" eaLnBrk="1" fontAlgn="base" hangingPunct="1">
        <a:spcBef>
          <a:spcPct val="20000"/>
        </a:spcBef>
        <a:spcAft>
          <a:spcPct val="0"/>
        </a:spcAft>
        <a:buClr>
          <a:schemeClr val="accent1">
            <a:lumMod val="75000"/>
          </a:schemeClr>
        </a:buClr>
        <a:buChar char="•"/>
        <a:defRPr sz="1050">
          <a:solidFill>
            <a:schemeClr val="accent1">
              <a:lumMod val="50000"/>
            </a:schemeClr>
          </a:solidFill>
          <a:latin typeface="+mn-lt"/>
        </a:defRPr>
      </a:lvl5pPr>
      <a:lvl6pPr marL="1895475" indent="-290513" algn="l" rtl="0" eaLnBrk="1" fontAlgn="base" hangingPunct="1">
        <a:spcBef>
          <a:spcPct val="20000"/>
        </a:spcBef>
        <a:spcAft>
          <a:spcPct val="0"/>
        </a:spcAft>
        <a:buClr>
          <a:srgbClr val="663300"/>
        </a:buClr>
        <a:buChar char="•"/>
        <a:defRPr sz="1050">
          <a:solidFill>
            <a:srgbClr val="824100"/>
          </a:solidFill>
          <a:latin typeface="+mn-lt"/>
        </a:defRPr>
      </a:lvl6pPr>
      <a:lvl7pPr marL="2238375" indent="-290513" algn="l" rtl="0" eaLnBrk="1" fontAlgn="base" hangingPunct="1">
        <a:spcBef>
          <a:spcPct val="20000"/>
        </a:spcBef>
        <a:spcAft>
          <a:spcPct val="0"/>
        </a:spcAft>
        <a:buClr>
          <a:srgbClr val="663300"/>
        </a:buClr>
        <a:buChar char="•"/>
        <a:defRPr sz="1050">
          <a:solidFill>
            <a:srgbClr val="824100"/>
          </a:solidFill>
          <a:latin typeface="+mn-lt"/>
        </a:defRPr>
      </a:lvl7pPr>
      <a:lvl8pPr marL="2581275" indent="-290513" algn="l" rtl="0" eaLnBrk="1" fontAlgn="base" hangingPunct="1">
        <a:spcBef>
          <a:spcPct val="20000"/>
        </a:spcBef>
        <a:spcAft>
          <a:spcPct val="0"/>
        </a:spcAft>
        <a:buClr>
          <a:srgbClr val="663300"/>
        </a:buClr>
        <a:buChar char="•"/>
        <a:defRPr sz="1050">
          <a:solidFill>
            <a:srgbClr val="824100"/>
          </a:solidFill>
          <a:latin typeface="+mn-lt"/>
        </a:defRPr>
      </a:lvl8pPr>
      <a:lvl9pPr marL="2924175" indent="-290513" algn="l" rtl="0" eaLnBrk="1" fontAlgn="base" hangingPunct="1">
        <a:spcBef>
          <a:spcPct val="20000"/>
        </a:spcBef>
        <a:spcAft>
          <a:spcPct val="0"/>
        </a:spcAft>
        <a:buClr>
          <a:srgbClr val="663300"/>
        </a:buClr>
        <a:buChar char="•"/>
        <a:defRPr sz="1050">
          <a:solidFill>
            <a:srgbClr val="824100"/>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324"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200">
                <a:latin typeface="+mj-lt"/>
                <a:ea typeface="+mn-ea"/>
                <a:cs typeface="Arial" pitchFamily="34" charset="0"/>
              </a:defRPr>
            </a:lvl1pPr>
          </a:lstStyle>
          <a:p>
            <a:pPr>
              <a:defRPr/>
            </a:pPr>
            <a:endParaRPr lang="en-US" altLang="en-US">
              <a:solidFill>
                <a:srgbClr val="000000"/>
              </a:solidFill>
            </a:endParaRPr>
          </a:p>
        </p:txBody>
      </p:sp>
      <p:sp>
        <p:nvSpPr>
          <p:cNvPr id="5632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200">
                <a:latin typeface="+mj-lt"/>
                <a:ea typeface="+mn-ea"/>
                <a:cs typeface="Arial" pitchFamily="34" charset="0"/>
              </a:defRPr>
            </a:lvl1pPr>
          </a:lstStyle>
          <a:p>
            <a:pPr>
              <a:defRPr/>
            </a:pPr>
            <a:endParaRPr lang="en-US" altLang="en-US">
              <a:solidFill>
                <a:srgbClr val="000000"/>
              </a:solidFill>
            </a:endParaRPr>
          </a:p>
        </p:txBody>
      </p:sp>
      <p:sp>
        <p:nvSpPr>
          <p:cNvPr id="56326"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Garamond" panose="02020404030301010803" pitchFamily="18" charset="0"/>
              </a:defRPr>
            </a:lvl1pPr>
          </a:lstStyle>
          <a:p>
            <a:fld id="{236E362F-FF10-4B99-947A-F48673A45833}" type="slidenum">
              <a:rPr lang="en-US" altLang="en-US">
                <a:solidFill>
                  <a:srgbClr val="000000"/>
                </a:solidFill>
                <a:ea typeface="MS PGothic" panose="020B0600070205080204" pitchFamily="34" charset="-128"/>
              </a:rPr>
              <a:pPr/>
              <a:t>‹#›</a:t>
            </a:fld>
            <a:endParaRPr lang="en-US" altLang="en-US">
              <a:solidFill>
                <a:srgbClr val="000000"/>
              </a:solidFill>
              <a:ea typeface="MS PGothic" panose="020B0600070205080204" pitchFamily="34" charset="-128"/>
            </a:endParaRPr>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sz="2200">
              <a:solidFill>
                <a:srgbClr val="000000"/>
              </a:solidFill>
              <a:latin typeface="Arial" panose="020B0604020202020204" pitchFamily="34" charset="0"/>
              <a:ea typeface="MS PGothic" panose="020B0600070205080204" pitchFamily="34" charset="-128"/>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0" hangingPunct="0">
              <a:defRPr/>
            </a:pPr>
            <a:endParaRPr lang="en-US" sz="2200">
              <a:solidFill>
                <a:srgbClr val="000000"/>
              </a:solidFill>
              <a:ea typeface="MS PGothic" charset="0"/>
              <a:cs typeface="MS PGothic" charset="0"/>
            </a:endParaRPr>
          </a:p>
        </p:txBody>
      </p:sp>
    </p:spTree>
    <p:extLst>
      <p:ext uri="{BB962C8B-B14F-4D97-AF65-F5344CB8AC3E}">
        <p14:creationId xmlns:p14="http://schemas.microsoft.com/office/powerpoint/2010/main" val="824993101"/>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8" r:id="rId12"/>
    <p:sldLayoutId id="2147484169" r:id="rId13"/>
    <p:sldLayoutId id="2147484170" r:id="rId14"/>
    <p:sldLayoutId id="2147484171" r:id="rId15"/>
    <p:sldLayoutId id="2147484172" r:id="rId16"/>
    <p:sldLayoutId id="2147484173" r:id="rId17"/>
    <p:sldLayoutId id="2147484174" r:id="rId18"/>
    <p:sldLayoutId id="2147484175" r:id="rId19"/>
    <p:sldLayoutId id="2147484176" r:id="rId20"/>
    <p:sldLayoutId id="2147484177" r:id="rId21"/>
    <p:sldLayoutId id="2147484178" r:id="rId22"/>
    <p:sldLayoutId id="2147484180" r:id="rId23"/>
    <p:sldLayoutId id="2147484181" r:id="rId24"/>
    <p:sldLayoutId id="2147484182" r:id="rId25"/>
    <p:sldLayoutId id="2147484183" r:id="rId26"/>
    <p:sldLayoutId id="2147484184" r:id="rId27"/>
    <p:sldLayoutId id="2147484185" r:id="rId28"/>
    <p:sldLayoutId id="2147484186" r:id="rId29"/>
    <p:sldLayoutId id="2147484187" r:id="rId30"/>
    <p:sldLayoutId id="2147484188" r:id="rId31"/>
    <p:sldLayoutId id="2147484189" r:id="rId32"/>
    <p:sldLayoutId id="2147484190" r:id="rId33"/>
    <p:sldLayoutId id="2147484192" r:id="rId34"/>
    <p:sldLayoutId id="2147484193" r:id="rId35"/>
    <p:sldLayoutId id="2147484194" r:id="rId36"/>
    <p:sldLayoutId id="2147484195" r:id="rId37"/>
    <p:sldLayoutId id="2147484196" r:id="rId38"/>
    <p:sldLayoutId id="2147484197" r:id="rId39"/>
    <p:sldLayoutId id="2147484198" r:id="rId40"/>
    <p:sldLayoutId id="2147484199" r:id="rId41"/>
    <p:sldLayoutId id="2147484200" r:id="rId42"/>
    <p:sldLayoutId id="2147484201" r:id="rId43"/>
    <p:sldLayoutId id="2147484202" r:id="rId44"/>
    <p:sldLayoutId id="2147484204" r:id="rId45"/>
    <p:sldLayoutId id="2147484205" r:id="rId46"/>
    <p:sldLayoutId id="2147484206" r:id="rId47"/>
    <p:sldLayoutId id="2147484207" r:id="rId48"/>
    <p:sldLayoutId id="2147484208" r:id="rId49"/>
    <p:sldLayoutId id="2147484209" r:id="rId50"/>
    <p:sldLayoutId id="2147484210" r:id="rId51"/>
    <p:sldLayoutId id="2147484211" r:id="rId52"/>
    <p:sldLayoutId id="2147484212" r:id="rId53"/>
    <p:sldLayoutId id="2147484213" r:id="rId54"/>
    <p:sldLayoutId id="2147484214" r:id="rId55"/>
  </p:sldLayoutIdLst>
  <p:txStyles>
    <p:titleStyle>
      <a:lvl1pPr algn="l" rtl="0" eaLnBrk="0" fontAlgn="base" hangingPunct="0">
        <a:spcBef>
          <a:spcPct val="0"/>
        </a:spcBef>
        <a:spcAft>
          <a:spcPct val="0"/>
        </a:spcAft>
        <a:defRPr sz="4200" kern="1200">
          <a:solidFill>
            <a:schemeClr val="tx2"/>
          </a:solidFill>
          <a:latin typeface="+mj-lt"/>
          <a:ea typeface="MS PGothic" pitchFamily="34" charset="-128"/>
          <a:cs typeface="+mj-cs"/>
        </a:defRPr>
      </a:lvl1pPr>
      <a:lvl2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2pPr>
      <a:lvl3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3pPr>
      <a:lvl4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4pPr>
      <a:lvl5pPr algn="l" rtl="0" eaLnBrk="0" fontAlgn="base" hangingPunct="0">
        <a:spcBef>
          <a:spcPct val="0"/>
        </a:spcBef>
        <a:spcAft>
          <a:spcPct val="0"/>
        </a:spcAft>
        <a:defRPr sz="4200">
          <a:solidFill>
            <a:schemeClr val="tx2"/>
          </a:solidFill>
          <a:latin typeface="Garamond" panose="02020404030301010803" pitchFamily="18" charset="0"/>
          <a:ea typeface="MS PGothic" pitchFamily="34" charset="-128"/>
          <a:cs typeface="Arial" panose="020B0604020202020204" pitchFamily="34" charset="0"/>
        </a:defRPr>
      </a:lvl5pPr>
      <a:lvl6pPr marL="4572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6pPr>
      <a:lvl7pPr marL="9144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7pPr>
      <a:lvl8pPr marL="13716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8pPr>
      <a:lvl9pPr marL="18288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kern="1200">
          <a:solidFill>
            <a:schemeClr val="tx1"/>
          </a:solidFill>
          <a:latin typeface="+mn-lt"/>
          <a:ea typeface="MS PGothic" pitchFamily="34" charset="-128"/>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kern="1200">
          <a:solidFill>
            <a:schemeClr val="tx1"/>
          </a:solidFill>
          <a:latin typeface="+mn-lt"/>
          <a:ea typeface="Arial" charset="0"/>
          <a:cs typeface="+mn-cs"/>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kern="1200">
          <a:solidFill>
            <a:schemeClr val="tx1"/>
          </a:solidFill>
          <a:latin typeface="+mn-lt"/>
          <a:ea typeface="Arial" charset="0"/>
          <a:cs typeface="+mn-cs"/>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kern="1200">
          <a:solidFill>
            <a:schemeClr val="tx1"/>
          </a:solidFill>
          <a:latin typeface="+mn-lt"/>
          <a:ea typeface="Arial" charset="0"/>
          <a:cs typeface="+mn-cs"/>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kern="1200">
          <a:solidFill>
            <a:schemeClr val="tx1"/>
          </a:solidFill>
          <a:latin typeface="+mn-lt"/>
          <a:ea typeface="Arial"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D094D2-3E4D-48B5-A24C-FAC3C002E10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E7706B-A25F-4E7F-A1A6-113F9F9DAEB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652F2D-43BA-4FBC-92E1-480FF08AA43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5" name="Footer Placeholder 4">
            <a:extLst>
              <a:ext uri="{FF2B5EF4-FFF2-40B4-BE49-F238E27FC236}">
                <a16:creationId xmlns:a16="http://schemas.microsoft.com/office/drawing/2014/main" id="{8B79D498-271D-4691-93A2-0A8A4976234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dirty="0"/>
          </a:p>
        </p:txBody>
      </p:sp>
      <p:sp>
        <p:nvSpPr>
          <p:cNvPr id="6" name="Slide Number Placeholder 5">
            <a:extLst>
              <a:ext uri="{FF2B5EF4-FFF2-40B4-BE49-F238E27FC236}">
                <a16:creationId xmlns:a16="http://schemas.microsoft.com/office/drawing/2014/main" id="{6E84D146-8136-4C69-B1B5-B6F17338FC9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FD6A5D0-4BAC-49B6-BACF-709B05C45B6E}" type="slidenum">
              <a:rPr lang="en-US" smtClean="0"/>
              <a:pPr>
                <a:defRPr/>
              </a:pPr>
              <a:t>‹#›</a:t>
            </a:fld>
            <a:endParaRPr lang="en-US" dirty="0"/>
          </a:p>
        </p:txBody>
      </p:sp>
    </p:spTree>
    <p:extLst>
      <p:ext uri="{BB962C8B-B14F-4D97-AF65-F5344CB8AC3E}">
        <p14:creationId xmlns:p14="http://schemas.microsoft.com/office/powerpoint/2010/main" val="3276516541"/>
      </p:ext>
    </p:extLst>
  </p:cSld>
  <p:clrMap bg1="lt1" tx1="dk1" bg2="lt2" tx2="dk2" accent1="accent1" accent2="accent2" accent3="accent3" accent4="accent4" accent5="accent5" accent6="accent6" hlink="hlink" folHlink="folHlink"/>
  <p:sldLayoutIdLst>
    <p:sldLayoutId id="2147484217" r:id="rId1"/>
    <p:sldLayoutId id="2147484218" r:id="rId2"/>
    <p:sldLayoutId id="2147484219" r:id="rId3"/>
    <p:sldLayoutId id="2147484220" r:id="rId4"/>
    <p:sldLayoutId id="2147484221" r:id="rId5"/>
    <p:sldLayoutId id="2147484222" r:id="rId6"/>
    <p:sldLayoutId id="2147484223" r:id="rId7"/>
    <p:sldLayoutId id="2147484224" r:id="rId8"/>
    <p:sldLayoutId id="2147484225" r:id="rId9"/>
    <p:sldLayoutId id="2147484226" r:id="rId10"/>
    <p:sldLayoutId id="214748422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txBody>
          <a:bodyPr/>
          <a:lstStyle/>
          <a:p>
            <a:endParaRPr lang="en-US"/>
          </a:p>
        </p:txBody>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defRPr/>
            </a:pPr>
            <a:endParaRPr lang="en-U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defRPr/>
            </a:pPr>
            <a:endParaRPr lang="en-U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defRPr/>
            </a:pPr>
            <a:fld id="{5FD6A5D0-4BAC-49B6-BACF-709B05C45B6E}" type="slidenum">
              <a:rPr lang="en-US" smtClean="0"/>
              <a:pPr>
                <a:defRPr/>
              </a:pPr>
              <a:t>‹#›</a:t>
            </a:fld>
            <a:endParaRPr lang="en-US" dirty="0"/>
          </a:p>
        </p:txBody>
      </p:sp>
    </p:spTree>
    <p:extLst>
      <p:ext uri="{BB962C8B-B14F-4D97-AF65-F5344CB8AC3E}">
        <p14:creationId xmlns:p14="http://schemas.microsoft.com/office/powerpoint/2010/main" val="1932631757"/>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1" y="1634973"/>
            <a:ext cx="8831803"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152402" y="152402"/>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Placeholder 1"/>
          <p:cNvSpPr>
            <a:spLocks noGrp="1"/>
          </p:cNvSpPr>
          <p:nvPr>
            <p:ph type="title"/>
          </p:nvPr>
        </p:nvSpPr>
        <p:spPr>
          <a:xfrm>
            <a:off x="381002" y="355849"/>
            <a:ext cx="8381260"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1000" y="1719071"/>
            <a:ext cx="8407893"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2CA1B50D-5D7B-4A71-A337-E7FD27332870}" type="datetimeFigureOut">
              <a:rPr lang="en-US" smtClean="0">
                <a:solidFill>
                  <a:srgbClr val="534949"/>
                </a:solidFill>
              </a:rPr>
              <a:pPr/>
              <a:t>4/11/2026</a:t>
            </a:fld>
            <a:endParaRPr lang="en-US">
              <a:solidFill>
                <a:srgbClr val="534949"/>
              </a:solidFill>
            </a:endParaRPr>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solidFill>
                <a:srgbClr val="534949"/>
              </a:solidFill>
            </a:endParaRPr>
          </a:p>
        </p:txBody>
      </p:sp>
      <p:sp>
        <p:nvSpPr>
          <p:cNvPr id="6" name="Slide Number Placeholder 5"/>
          <p:cNvSpPr>
            <a:spLocks noGrp="1"/>
          </p:cNvSpPr>
          <p:nvPr>
            <p:ph type="sldNum" sz="quarter" idx="4"/>
          </p:nvPr>
        </p:nvSpPr>
        <p:spPr>
          <a:xfrm>
            <a:off x="8234682" y="6355080"/>
            <a:ext cx="582967"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EE838AA6-1B35-418E-A96F-274A3D5F7142}"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val="1623295015"/>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200" y="274320"/>
            <a:ext cx="82296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57734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a:xfrm>
            <a:off x="6583680" y="6377940"/>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29070848"/>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Lst>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6"/>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70"/>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defRPr/>
            </a:pPr>
            <a:endParaRPr lang="en-US" dirty="0"/>
          </a:p>
        </p:txBody>
      </p:sp>
      <p:sp>
        <p:nvSpPr>
          <p:cNvPr id="22" name="Footer Placeholder 21"/>
          <p:cNvSpPr>
            <a:spLocks noGrp="1"/>
          </p:cNvSpPr>
          <p:nvPr>
            <p:ph type="ftr" sz="quarter" idx="3"/>
          </p:nvPr>
        </p:nvSpPr>
        <p:spPr>
          <a:xfrm>
            <a:off x="3124200" y="6422070"/>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en-US" dirty="0"/>
          </a:p>
        </p:txBody>
      </p:sp>
      <p:sp>
        <p:nvSpPr>
          <p:cNvPr id="18" name="Slide Number Placeholder 17"/>
          <p:cNvSpPr>
            <a:spLocks noGrp="1"/>
          </p:cNvSpPr>
          <p:nvPr>
            <p:ph type="sldNum" sz="quarter" idx="4"/>
          </p:nvPr>
        </p:nvSpPr>
        <p:spPr>
          <a:xfrm>
            <a:off x="8153400" y="6422070"/>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a:defRPr/>
            </a:pPr>
            <a:fld id="{5FD6A5D0-4BAC-49B6-BACF-709B05C45B6E}" type="slidenum">
              <a:rPr lang="en-US" smtClean="0"/>
              <a:pPr>
                <a:defRPr/>
              </a:pPr>
              <a:t>‹#›</a:t>
            </a:fld>
            <a:endParaRPr lang="en-US" dirty="0"/>
          </a:p>
        </p:txBody>
      </p:sp>
    </p:spTree>
    <p:extLst>
      <p:ext uri="{BB962C8B-B14F-4D97-AF65-F5344CB8AC3E}">
        <p14:creationId xmlns:p14="http://schemas.microsoft.com/office/powerpoint/2010/main" val="1293404742"/>
      </p:ext>
    </p:extLst>
  </p:cSld>
  <p:clrMap bg1="dk1" tx1="lt1" bg2="dk2" tx2="lt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54686" y="1334078"/>
            <a:ext cx="5075959" cy="346249"/>
          </a:xfrm>
          <a:prstGeom prst="rect">
            <a:avLst/>
          </a:prstGeom>
        </p:spPr>
        <p:txBody>
          <a:bodyPr wrap="square" lIns="0" tIns="0" rIns="0" bIns="0">
            <a:spAutoFit/>
          </a:bodyPr>
          <a:lstStyle>
            <a:lvl1pPr>
              <a:defRPr sz="2250" b="1" i="0">
                <a:solidFill>
                  <a:srgbClr val="282828"/>
                </a:solidFill>
                <a:latin typeface="Arial"/>
                <a:cs typeface="Arial"/>
              </a:defRPr>
            </a:lvl1pPr>
          </a:lstStyle>
          <a:p>
            <a:endParaRPr/>
          </a:p>
        </p:txBody>
      </p:sp>
      <p:sp>
        <p:nvSpPr>
          <p:cNvPr id="3" name="Holder 3"/>
          <p:cNvSpPr>
            <a:spLocks noGrp="1"/>
          </p:cNvSpPr>
          <p:nvPr>
            <p:ph type="body" idx="1"/>
          </p:nvPr>
        </p:nvSpPr>
        <p:spPr>
          <a:xfrm>
            <a:off x="1335327" y="2558750"/>
            <a:ext cx="6473349" cy="215444"/>
          </a:xfrm>
          <a:prstGeom prst="rect">
            <a:avLst/>
          </a:prstGeom>
        </p:spPr>
        <p:txBody>
          <a:bodyPr wrap="square" lIns="0" tIns="0" rIns="0" bIns="0">
            <a:spAutoFit/>
          </a:bodyPr>
          <a:lstStyle>
            <a:lvl1pPr>
              <a:defRPr sz="1400" b="0" i="0">
                <a:solidFill>
                  <a:srgbClr val="626262"/>
                </a:solidFill>
                <a:latin typeface="Arial"/>
                <a:cs typeface="Arial"/>
              </a:defRPr>
            </a:lvl1pPr>
          </a:lstStyle>
          <a:p>
            <a:endParaRPr/>
          </a:p>
        </p:txBody>
      </p:sp>
      <p:sp>
        <p:nvSpPr>
          <p:cNvPr id="4" name="Holder 4"/>
          <p:cNvSpPr>
            <a:spLocks noGrp="1"/>
          </p:cNvSpPr>
          <p:nvPr>
            <p:ph type="ftr" sz="quarter" idx="5"/>
          </p:nvPr>
        </p:nvSpPr>
        <p:spPr>
          <a:xfrm>
            <a:off x="3108960" y="6377942"/>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2"/>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a:xfrm>
            <a:off x="6583680" y="6377942"/>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19252974"/>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Lst>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3"/>
            <a:ext cx="9144000" cy="6857999"/>
          </a:xfrm>
          <a:prstGeom prst="rect">
            <a:avLst/>
          </a:prstGeom>
        </p:spPr>
      </p:pic>
      <p:sp>
        <p:nvSpPr>
          <p:cNvPr id="2" name="Holder 2"/>
          <p:cNvSpPr>
            <a:spLocks noGrp="1"/>
          </p:cNvSpPr>
          <p:nvPr>
            <p:ph type="title"/>
          </p:nvPr>
        </p:nvSpPr>
        <p:spPr>
          <a:xfrm>
            <a:off x="688184" y="272161"/>
            <a:ext cx="5405913" cy="677108"/>
          </a:xfrm>
          <a:prstGeom prst="rect">
            <a:avLst/>
          </a:prstGeom>
        </p:spPr>
        <p:txBody>
          <a:bodyPr wrap="square" lIns="0" tIns="0" rIns="0" bIns="0">
            <a:spAutoFit/>
          </a:bodyPr>
          <a:lstStyle>
            <a:lvl1pPr>
              <a:defRPr sz="4400" b="1" i="0">
                <a:solidFill>
                  <a:schemeClr val="tx1"/>
                </a:solidFill>
                <a:latin typeface="Franklin Gothic Demi Cond"/>
                <a:cs typeface="Franklin Gothic Demi Cond"/>
              </a:defRPr>
            </a:lvl1pPr>
          </a:lstStyle>
          <a:p>
            <a:endParaRPr/>
          </a:p>
        </p:txBody>
      </p:sp>
      <p:sp>
        <p:nvSpPr>
          <p:cNvPr id="3" name="Holder 3"/>
          <p:cNvSpPr>
            <a:spLocks noGrp="1"/>
          </p:cNvSpPr>
          <p:nvPr>
            <p:ph type="body" idx="1"/>
          </p:nvPr>
        </p:nvSpPr>
        <p:spPr>
          <a:xfrm>
            <a:off x="688183" y="2389125"/>
            <a:ext cx="7581424" cy="553998"/>
          </a:xfrm>
          <a:prstGeom prst="rect">
            <a:avLst/>
          </a:prstGeom>
        </p:spPr>
        <p:txBody>
          <a:bodyPr wrap="square" lIns="0" tIns="0" rIns="0" bIns="0">
            <a:spAutoFit/>
          </a:bodyPr>
          <a:lstStyle>
            <a:lvl1pPr>
              <a:defRPr sz="3600" b="0" i="0">
                <a:solidFill>
                  <a:schemeClr val="tx1"/>
                </a:solidFill>
                <a:latin typeface="Franklin Gothic Medium"/>
                <a:cs typeface="Franklin Gothic Medium"/>
              </a:defRPr>
            </a:lvl1pPr>
          </a:lstStyle>
          <a:p>
            <a:endParaRPr/>
          </a:p>
        </p:txBody>
      </p:sp>
      <p:sp>
        <p:nvSpPr>
          <p:cNvPr id="4" name="Holder 4"/>
          <p:cNvSpPr>
            <a:spLocks noGrp="1"/>
          </p:cNvSpPr>
          <p:nvPr>
            <p:ph type="ftr" sz="quarter" idx="5"/>
          </p:nvPr>
        </p:nvSpPr>
        <p:spPr>
          <a:xfrm>
            <a:off x="3108960" y="6377942"/>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2"/>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4/11/2026</a:t>
            </a:fld>
            <a:endParaRPr lang="en-US"/>
          </a:p>
        </p:txBody>
      </p:sp>
      <p:sp>
        <p:nvSpPr>
          <p:cNvPr id="6" name="Holder 6"/>
          <p:cNvSpPr>
            <a:spLocks noGrp="1"/>
          </p:cNvSpPr>
          <p:nvPr>
            <p:ph type="sldNum" sz="quarter" idx="7"/>
          </p:nvPr>
        </p:nvSpPr>
        <p:spPr>
          <a:xfrm>
            <a:off x="8513732" y="6229567"/>
            <a:ext cx="176213" cy="161583"/>
          </a:xfrm>
          <a:prstGeom prst="rect">
            <a:avLst/>
          </a:prstGeom>
        </p:spPr>
        <p:txBody>
          <a:bodyPr wrap="square" lIns="0" tIns="0" rIns="0" bIns="0">
            <a:spAutoFit/>
          </a:bodyPr>
          <a:lstStyle>
            <a:lvl1pPr>
              <a:defRPr sz="1050" b="0" i="0">
                <a:solidFill>
                  <a:schemeClr val="tx1"/>
                </a:solidFill>
                <a:latin typeface="Franklin Gothic Medium"/>
                <a:cs typeface="Franklin Gothic Medium"/>
              </a:defRPr>
            </a:lvl1pPr>
          </a:lstStyle>
          <a:p>
            <a:pPr marL="9525">
              <a:spcBef>
                <a:spcPts val="4"/>
              </a:spcBef>
            </a:pPr>
            <a:fld id="{81D60167-4931-47E6-BA6A-407CBD079E47}" type="slidenum">
              <a:rPr lang="en-US" spc="-19" smtClean="0"/>
              <a:pPr marL="9525">
                <a:spcBef>
                  <a:spcPts val="4"/>
                </a:spcBef>
              </a:pPr>
              <a:t>‹#›</a:t>
            </a:fld>
            <a:endParaRPr lang="en-US" spc="-19" dirty="0"/>
          </a:p>
        </p:txBody>
      </p:sp>
    </p:spTree>
    <p:extLst>
      <p:ext uri="{BB962C8B-B14F-4D97-AF65-F5344CB8AC3E}">
        <p14:creationId xmlns:p14="http://schemas.microsoft.com/office/powerpoint/2010/main" val="1970389063"/>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9"/>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1"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1"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7" y="6172205"/>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defTabSz="457200"/>
            <a:fld id="{0610128F-3ECC-9945-B5B0-2902ED32BD61}" type="datetime1">
              <a:rPr lang="en-US" smtClean="0">
                <a:solidFill>
                  <a:srgbClr val="5E5E5E">
                    <a:lumMod val="50000"/>
                  </a:srgbClr>
                </a:solidFill>
              </a:rPr>
              <a:pPr defTabSz="457200"/>
              <a:t>4/11/2026</a:t>
            </a:fld>
            <a:endParaRPr lang="en-US">
              <a:solidFill>
                <a:srgbClr val="5E5E5E">
                  <a:lumMod val="50000"/>
                </a:srgbClr>
              </a:solidFill>
            </a:endParaRPr>
          </a:p>
        </p:txBody>
      </p:sp>
      <p:sp>
        <p:nvSpPr>
          <p:cNvPr id="5" name="Footer Placeholder 4"/>
          <p:cNvSpPr>
            <a:spLocks noGrp="1"/>
          </p:cNvSpPr>
          <p:nvPr>
            <p:ph type="ftr" sz="quarter" idx="3"/>
          </p:nvPr>
        </p:nvSpPr>
        <p:spPr>
          <a:xfrm>
            <a:off x="533402" y="6172202"/>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defTabSz="457200"/>
            <a:r>
              <a:rPr lang="en-US">
                <a:solidFill>
                  <a:srgbClr val="5E5E5E">
                    <a:lumMod val="50000"/>
                  </a:srgbClr>
                </a:solidFill>
              </a:rPr>
              <a:t>BRAMNICK, RODRIGUEZ, GRABAS, ARNOLD &amp; MANGAN, LLC - ALL RIGHTS RESRVED - COPYRIGHT 2016</a:t>
            </a:r>
          </a:p>
        </p:txBody>
      </p:sp>
      <p:sp>
        <p:nvSpPr>
          <p:cNvPr id="6" name="Slide Number Placeholder 5"/>
          <p:cNvSpPr>
            <a:spLocks noGrp="1"/>
          </p:cNvSpPr>
          <p:nvPr>
            <p:ph type="sldNum" sz="quarter" idx="4"/>
          </p:nvPr>
        </p:nvSpPr>
        <p:spPr>
          <a:xfrm>
            <a:off x="7774428" y="5578480"/>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defTabSz="457200"/>
            <a:fld id="{81466673-3869-FA47-9E82-9132160AD70A}" type="slidenum">
              <a:rPr lang="en-US" smtClean="0">
                <a:solidFill>
                  <a:srgbClr val="5E5E5E">
                    <a:lumMod val="50000"/>
                  </a:srgbClr>
                </a:solidFill>
              </a:rPr>
              <a:pPr defTabSz="457200"/>
              <a:t>‹#›</a:t>
            </a:fld>
            <a:endParaRPr lang="en-US">
              <a:solidFill>
                <a:srgbClr val="5E5E5E">
                  <a:lumMod val="50000"/>
                </a:srgbClr>
              </a:solidFill>
            </a:endParaRPr>
          </a:p>
        </p:txBody>
      </p:sp>
    </p:spTree>
    <p:extLst>
      <p:ext uri="{BB962C8B-B14F-4D97-AF65-F5344CB8AC3E}">
        <p14:creationId xmlns:p14="http://schemas.microsoft.com/office/powerpoint/2010/main" val="1878585673"/>
      </p:ext>
    </p:extLst>
  </p:cSld>
  <p:clrMap bg1="dk1" tx1="lt1" bg2="dk2" tx2="lt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 id="2147484308" r:id="rId12"/>
    <p:sldLayoutId id="2147484309" r:id="rId13"/>
    <p:sldLayoutId id="2147484310" r:id="rId14"/>
    <p:sldLayoutId id="2147484311" r:id="rId15"/>
    <p:sldLayoutId id="2147484312" r:id="rId16"/>
    <p:sldLayoutId id="2147484313" r:id="rId17"/>
    <p:sldLayoutId id="2147484314" r:id="rId18"/>
    <p:sldLayoutId id="2147484315" r:id="rId19"/>
    <p:sldLayoutId id="2147484316" r:id="rId20"/>
    <p:sldLayoutId id="2147484317" r:id="rId21"/>
    <p:sldLayoutId id="2147484318" r:id="rId22"/>
    <p:sldLayoutId id="2147484319" r:id="rId23"/>
    <p:sldLayoutId id="2147484320" r:id="rId24"/>
    <p:sldLayoutId id="2147484321" r:id="rId25"/>
    <p:sldLayoutId id="2147484322" r:id="rId26"/>
    <p:sldLayoutId id="2147484323" r:id="rId27"/>
    <p:sldLayoutId id="2147484324" r:id="rId28"/>
    <p:sldLayoutId id="2147484325" r:id="rId29"/>
    <p:sldLayoutId id="2147484326" r:id="rId30"/>
    <p:sldLayoutId id="2147484327" r:id="rId31"/>
    <p:sldLayoutId id="2147484328" r:id="rId32"/>
    <p:sldLayoutId id="2147484329" r:id="rId33"/>
    <p:sldLayoutId id="2147484330" r:id="rId34"/>
    <p:sldLayoutId id="2147484331" r:id="rId35"/>
    <p:sldLayoutId id="2147484332" r:id="rId36"/>
    <p:sldLayoutId id="2147484333" r:id="rId37"/>
    <p:sldLayoutId id="2147484334" r:id="rId38"/>
    <p:sldLayoutId id="2147484335" r:id="rId39"/>
    <p:sldLayoutId id="2147484336" r:id="rId40"/>
    <p:sldLayoutId id="2147484337" r:id="rId41"/>
    <p:sldLayoutId id="2147484338" r:id="rId42"/>
    <p:sldLayoutId id="2147484339" r:id="rId43"/>
    <p:sldLayoutId id="2147484340" r:id="rId44"/>
    <p:sldLayoutId id="2147484341" r:id="rId45"/>
    <p:sldLayoutId id="2147484342" r:id="rId46"/>
    <p:sldLayoutId id="2147484343" r:id="rId47"/>
    <p:sldLayoutId id="2147484344" r:id="rId48"/>
    <p:sldLayoutId id="2147484345" r:id="rId49"/>
    <p:sldLayoutId id="2147484346" r:id="rId50"/>
    <p:sldLayoutId id="2147484347" r:id="rId51"/>
    <p:sldLayoutId id="2147484348" r:id="rId52"/>
    <p:sldLayoutId id="2147484349" r:id="rId53"/>
    <p:sldLayoutId id="2147484350" r:id="rId54"/>
    <p:sldLayoutId id="2147484351" r:id="rId55"/>
    <p:sldLayoutId id="2147484352" r:id="rId56"/>
    <p:sldLayoutId id="2147484353" r:id="rId57"/>
    <p:sldLayoutId id="2147484354" r:id="rId58"/>
    <p:sldLayoutId id="2147484355" r:id="rId59"/>
  </p:sldLayoutIdLst>
  <p:hf sldNum="0" hd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auto">
          <a:xfrm>
            <a:off x="149352" y="638839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defRPr/>
            </a:pPr>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defRPr/>
            </a:pPr>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4343400" y="1040180"/>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5FD6A5D0-4BAC-49B6-BACF-709B05C45B6E}" type="slidenum">
              <a:rPr lang="en-US" smtClean="0"/>
              <a:pPr>
                <a:defRPr/>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extLst>
      <p:ext uri="{BB962C8B-B14F-4D97-AF65-F5344CB8AC3E}">
        <p14:creationId xmlns:p14="http://schemas.microsoft.com/office/powerpoint/2010/main" val="1309778305"/>
      </p:ext>
    </p:extLst>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81"/>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fontAlgn="base">
              <a:spcBef>
                <a:spcPct val="0"/>
              </a:spcBef>
              <a:spcAft>
                <a:spcPct val="0"/>
              </a:spcAft>
              <a:defRPr/>
            </a:pPr>
            <a:endParaRPr lang="en-US" dirty="0">
              <a:solidFill>
                <a:prstClr val="white">
                  <a:shade val="50000"/>
                </a:prstClr>
              </a:solidFill>
              <a:latin typeface="Arial" charset="0"/>
            </a:endParaRPr>
          </a:p>
        </p:txBody>
      </p:sp>
      <p:sp>
        <p:nvSpPr>
          <p:cNvPr id="3" name="Footer Placeholder 2"/>
          <p:cNvSpPr>
            <a:spLocks noGrp="1"/>
          </p:cNvSpPr>
          <p:nvPr>
            <p:ph type="ftr" sz="quarter" idx="3"/>
          </p:nvPr>
        </p:nvSpPr>
        <p:spPr>
          <a:xfrm>
            <a:off x="3124200" y="6416681"/>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fontAlgn="base">
              <a:spcBef>
                <a:spcPct val="0"/>
              </a:spcBef>
              <a:spcAft>
                <a:spcPct val="0"/>
              </a:spcAft>
              <a:defRPr/>
            </a:pPr>
            <a:endParaRPr lang="en-US" dirty="0">
              <a:solidFill>
                <a:prstClr val="white">
                  <a:shade val="50000"/>
                </a:prstClr>
              </a:solidFill>
              <a:latin typeface="Arial" charset="0"/>
            </a:endParaRPr>
          </a:p>
        </p:txBody>
      </p:sp>
      <p:sp>
        <p:nvSpPr>
          <p:cNvPr id="23" name="Slide Number Placeholder 22"/>
          <p:cNvSpPr>
            <a:spLocks noGrp="1"/>
          </p:cNvSpPr>
          <p:nvPr>
            <p:ph type="sldNum" sz="quarter" idx="4"/>
          </p:nvPr>
        </p:nvSpPr>
        <p:spPr>
          <a:xfrm>
            <a:off x="7924800" y="6416681"/>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fontAlgn="base">
              <a:spcBef>
                <a:spcPct val="0"/>
              </a:spcBef>
              <a:spcAft>
                <a:spcPct val="0"/>
              </a:spcAft>
              <a:defRPr/>
            </a:pPr>
            <a:fld id="{5FD6A5D0-4BAC-49B6-BACF-709B05C45B6E}" type="slidenum">
              <a:rPr lang="en-US" smtClean="0">
                <a:solidFill>
                  <a:prstClr val="white">
                    <a:shade val="50000"/>
                  </a:prstClr>
                </a:solidFill>
                <a:latin typeface="Arial" charset="0"/>
              </a:rPr>
              <a:pPr fontAlgn="base">
                <a:spcBef>
                  <a:spcPct val="0"/>
                </a:spcBef>
                <a:spcAft>
                  <a:spcPct val="0"/>
                </a:spcAft>
                <a:defRPr/>
              </a:pPr>
              <a:t>‹#›</a:t>
            </a:fld>
            <a:endParaRPr lang="en-US" dirty="0">
              <a:solidFill>
                <a:prstClr val="white">
                  <a:shade val="50000"/>
                </a:prstClr>
              </a:solidFill>
              <a:latin typeface="Arial" charset="0"/>
            </a:endParaRPr>
          </a:p>
        </p:txBody>
      </p:sp>
    </p:spTree>
    <p:extLst>
      <p:ext uri="{BB962C8B-B14F-4D97-AF65-F5344CB8AC3E}">
        <p14:creationId xmlns:p14="http://schemas.microsoft.com/office/powerpoint/2010/main" val="4237650692"/>
      </p:ext>
    </p:extLst>
  </p:cSld>
  <p:clrMap bg1="dk1" tx1="lt1" bg2="dk2" tx2="lt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 id="2147484380" r:id="rId12"/>
    <p:sldLayoutId id="2147484381" r:id="rId13"/>
    <p:sldLayoutId id="2147484382" r:id="rId14"/>
    <p:sldLayoutId id="2147484383" r:id="rId15"/>
    <p:sldLayoutId id="2147484384" r:id="rId16"/>
    <p:sldLayoutId id="2147484385" r:id="rId17"/>
    <p:sldLayoutId id="2147484386" r:id="rId18"/>
    <p:sldLayoutId id="2147484387" r:id="rId19"/>
    <p:sldLayoutId id="2147484388" r:id="rId20"/>
    <p:sldLayoutId id="2147484389" r:id="rId21"/>
    <p:sldLayoutId id="2147484390" r:id="rId22"/>
    <p:sldLayoutId id="2147484391" r:id="rId23"/>
    <p:sldLayoutId id="2147484392" r:id="rId24"/>
    <p:sldLayoutId id="2147484393" r:id="rId25"/>
    <p:sldLayoutId id="2147484394" r:id="rId26"/>
    <p:sldLayoutId id="2147484395" r:id="rId27"/>
    <p:sldLayoutId id="2147484396" r:id="rId28"/>
    <p:sldLayoutId id="2147484397" r:id="rId29"/>
    <p:sldLayoutId id="2147484398" r:id="rId30"/>
    <p:sldLayoutId id="2147484399" r:id="rId31"/>
    <p:sldLayoutId id="2147484400" r:id="rId32"/>
    <p:sldLayoutId id="2147484401" r:id="rId33"/>
    <p:sldLayoutId id="2147484402" r:id="rId34"/>
    <p:sldLayoutId id="2147484403" r:id="rId35"/>
    <p:sldLayoutId id="2147484404" r:id="rId36"/>
    <p:sldLayoutId id="2147484405" r:id="rId37"/>
    <p:sldLayoutId id="2147484406" r:id="rId38"/>
    <p:sldLayoutId id="2147484407" r:id="rId39"/>
    <p:sldLayoutId id="2147484408" r:id="rId40"/>
    <p:sldLayoutId id="2147484409" r:id="rId41"/>
    <p:sldLayoutId id="2147484410" r:id="rId42"/>
    <p:sldLayoutId id="2147484411" r:id="rId43"/>
    <p:sldLayoutId id="2147484412" r:id="rId44"/>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0">
          <a:blip r:embed="rId24"/>
          <a:srcRect/>
          <a:stretch>
            <a:fillRect/>
          </a:stretch>
        </a:blipFill>
        <a:effectLst/>
      </p:bgPr>
    </p:bg>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bwMode="auto">
          <a:xfrm>
            <a:off x="685800" y="762004"/>
            <a:ext cx="79248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1269" name="Rectangle 5"/>
          <p:cNvSpPr>
            <a:spLocks noGrp="1" noChangeArrowheads="1"/>
          </p:cNvSpPr>
          <p:nvPr>
            <p:ph type="body" idx="1"/>
          </p:nvPr>
        </p:nvSpPr>
        <p:spPr bwMode="auto">
          <a:xfrm>
            <a:off x="685800" y="1676400"/>
            <a:ext cx="7924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270" name="Rectangle 6"/>
          <p:cNvSpPr>
            <a:spLocks noGrp="1" noChangeArrowheads="1"/>
          </p:cNvSpPr>
          <p:nvPr>
            <p:ph type="dt" sz="half" idx="2"/>
          </p:nvPr>
        </p:nvSpPr>
        <p:spPr bwMode="auto">
          <a:xfrm>
            <a:off x="685802" y="6248400"/>
            <a:ext cx="216535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750" b="1">
                <a:solidFill>
                  <a:schemeClr val="accent1">
                    <a:lumMod val="50000"/>
                  </a:schemeClr>
                </a:solidFill>
                <a:latin typeface="+mn-lt"/>
              </a:defRPr>
            </a:lvl1pPr>
          </a:lstStyle>
          <a:p>
            <a:fld id="{3E8A1ED1-0CA6-4E45-B609-A1A42A3CC6FA}" type="datetimeFigureOut">
              <a:rPr lang="en-US" smtClean="0">
                <a:solidFill>
                  <a:srgbClr val="FF9900">
                    <a:lumMod val="50000"/>
                  </a:srgbClr>
                </a:solidFill>
              </a:rPr>
              <a:pPr/>
              <a:t>4/11/2026</a:t>
            </a:fld>
            <a:endParaRPr lang="en-US">
              <a:solidFill>
                <a:srgbClr val="FF9900">
                  <a:lumMod val="50000"/>
                </a:srgbClr>
              </a:solidFill>
            </a:endParaRPr>
          </a:p>
        </p:txBody>
      </p:sp>
      <p:sp>
        <p:nvSpPr>
          <p:cNvPr id="11271" name="Rectangle 7"/>
          <p:cNvSpPr>
            <a:spLocks noGrp="1" noChangeArrowheads="1"/>
          </p:cNvSpPr>
          <p:nvPr>
            <p:ph type="ftr" sz="quarter" idx="3"/>
          </p:nvPr>
        </p:nvSpPr>
        <p:spPr bwMode="auto">
          <a:xfrm>
            <a:off x="3254375" y="6248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750" b="1">
                <a:solidFill>
                  <a:schemeClr val="accent1">
                    <a:lumMod val="50000"/>
                  </a:schemeClr>
                </a:solidFill>
                <a:latin typeface="+mn-lt"/>
              </a:defRPr>
            </a:lvl1pPr>
          </a:lstStyle>
          <a:p>
            <a:endParaRPr lang="en-US">
              <a:solidFill>
                <a:srgbClr val="FF9900">
                  <a:lumMod val="50000"/>
                </a:srgbClr>
              </a:solidFill>
            </a:endParaRPr>
          </a:p>
        </p:txBody>
      </p:sp>
      <p:sp>
        <p:nvSpPr>
          <p:cNvPr id="11272" name="Rectangle 8"/>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750" b="1">
                <a:solidFill>
                  <a:schemeClr val="accent1">
                    <a:lumMod val="50000"/>
                  </a:schemeClr>
                </a:solidFill>
                <a:latin typeface="+mn-lt"/>
              </a:defRPr>
            </a:lvl1pPr>
          </a:lstStyle>
          <a:p>
            <a:fld id="{FC31A043-49DB-49B0-BE97-470CBADB9D57}" type="slidenum">
              <a:rPr lang="en-US" smtClean="0">
                <a:solidFill>
                  <a:srgbClr val="FF9900">
                    <a:lumMod val="50000"/>
                  </a:srgbClr>
                </a:solidFill>
              </a:rPr>
              <a:pPr/>
              <a:t>‹#›</a:t>
            </a:fld>
            <a:endParaRPr lang="en-US">
              <a:solidFill>
                <a:srgbClr val="FF9900">
                  <a:lumMod val="50000"/>
                </a:srgbClr>
              </a:solidFill>
            </a:endParaRPr>
          </a:p>
        </p:txBody>
      </p:sp>
    </p:spTree>
    <p:extLst>
      <p:ext uri="{BB962C8B-B14F-4D97-AF65-F5344CB8AC3E}">
        <p14:creationId xmlns:p14="http://schemas.microsoft.com/office/powerpoint/2010/main" val="3633784077"/>
      </p:ext>
    </p:extLst>
  </p:cSld>
  <p:clrMap bg1="dk2" tx1="lt1" bg2="dk1" tx2="lt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 id="2147484425" r:id="rId12"/>
    <p:sldLayoutId id="2147484426" r:id="rId13"/>
    <p:sldLayoutId id="2147484427" r:id="rId14"/>
    <p:sldLayoutId id="2147484428" r:id="rId15"/>
    <p:sldLayoutId id="2147484429" r:id="rId16"/>
    <p:sldLayoutId id="2147484430" r:id="rId17"/>
    <p:sldLayoutId id="2147484431" r:id="rId18"/>
    <p:sldLayoutId id="2147484432" r:id="rId19"/>
    <p:sldLayoutId id="2147484433" r:id="rId20"/>
    <p:sldLayoutId id="2147484434" r:id="rId21"/>
    <p:sldLayoutId id="2147484435" r:id="rId22"/>
  </p:sldLayoutIdLst>
  <p:txStyles>
    <p:titleStyle>
      <a:lvl1pPr algn="l" rtl="0" eaLnBrk="1" fontAlgn="base" hangingPunct="1">
        <a:spcBef>
          <a:spcPct val="0"/>
        </a:spcBef>
        <a:spcAft>
          <a:spcPct val="0"/>
        </a:spcAft>
        <a:defRPr sz="2700" b="1">
          <a:solidFill>
            <a:schemeClr val="accent1">
              <a:lumMod val="75000"/>
            </a:schemeClr>
          </a:solidFill>
          <a:latin typeface="+mj-lt"/>
          <a:ea typeface="+mj-ea"/>
          <a:cs typeface="+mj-cs"/>
        </a:defRPr>
      </a:lvl1pPr>
      <a:lvl2pPr algn="l" rtl="0" eaLnBrk="1" fontAlgn="base" hangingPunct="1">
        <a:spcBef>
          <a:spcPct val="0"/>
        </a:spcBef>
        <a:spcAft>
          <a:spcPct val="0"/>
        </a:spcAft>
        <a:defRPr sz="2700" b="1">
          <a:solidFill>
            <a:srgbClr val="824100"/>
          </a:solidFill>
          <a:latin typeface="Garamond" pitchFamily="18" charset="0"/>
        </a:defRPr>
      </a:lvl2pPr>
      <a:lvl3pPr algn="l" rtl="0" eaLnBrk="1" fontAlgn="base" hangingPunct="1">
        <a:spcBef>
          <a:spcPct val="0"/>
        </a:spcBef>
        <a:spcAft>
          <a:spcPct val="0"/>
        </a:spcAft>
        <a:defRPr sz="2700" b="1">
          <a:solidFill>
            <a:srgbClr val="824100"/>
          </a:solidFill>
          <a:latin typeface="Garamond" pitchFamily="18" charset="0"/>
        </a:defRPr>
      </a:lvl3pPr>
      <a:lvl4pPr algn="l" rtl="0" eaLnBrk="1" fontAlgn="base" hangingPunct="1">
        <a:spcBef>
          <a:spcPct val="0"/>
        </a:spcBef>
        <a:spcAft>
          <a:spcPct val="0"/>
        </a:spcAft>
        <a:defRPr sz="2700" b="1">
          <a:solidFill>
            <a:srgbClr val="824100"/>
          </a:solidFill>
          <a:latin typeface="Garamond" pitchFamily="18" charset="0"/>
        </a:defRPr>
      </a:lvl4pPr>
      <a:lvl5pPr algn="l" rtl="0" eaLnBrk="1" fontAlgn="base" hangingPunct="1">
        <a:spcBef>
          <a:spcPct val="0"/>
        </a:spcBef>
        <a:spcAft>
          <a:spcPct val="0"/>
        </a:spcAft>
        <a:defRPr sz="2700" b="1">
          <a:solidFill>
            <a:srgbClr val="824100"/>
          </a:solidFill>
          <a:latin typeface="Garamond" pitchFamily="18" charset="0"/>
        </a:defRPr>
      </a:lvl5pPr>
      <a:lvl6pPr marL="342900" algn="l" rtl="0" eaLnBrk="1" fontAlgn="base" hangingPunct="1">
        <a:spcBef>
          <a:spcPct val="0"/>
        </a:spcBef>
        <a:spcAft>
          <a:spcPct val="0"/>
        </a:spcAft>
        <a:defRPr sz="2700" b="1">
          <a:solidFill>
            <a:srgbClr val="824100"/>
          </a:solidFill>
          <a:latin typeface="Garamond" pitchFamily="18" charset="0"/>
        </a:defRPr>
      </a:lvl6pPr>
      <a:lvl7pPr marL="685800" algn="l" rtl="0" eaLnBrk="1" fontAlgn="base" hangingPunct="1">
        <a:spcBef>
          <a:spcPct val="0"/>
        </a:spcBef>
        <a:spcAft>
          <a:spcPct val="0"/>
        </a:spcAft>
        <a:defRPr sz="2700" b="1">
          <a:solidFill>
            <a:srgbClr val="824100"/>
          </a:solidFill>
          <a:latin typeface="Garamond" pitchFamily="18" charset="0"/>
        </a:defRPr>
      </a:lvl7pPr>
      <a:lvl8pPr marL="1028700" algn="l" rtl="0" eaLnBrk="1" fontAlgn="base" hangingPunct="1">
        <a:spcBef>
          <a:spcPct val="0"/>
        </a:spcBef>
        <a:spcAft>
          <a:spcPct val="0"/>
        </a:spcAft>
        <a:defRPr sz="2700" b="1">
          <a:solidFill>
            <a:srgbClr val="824100"/>
          </a:solidFill>
          <a:latin typeface="Garamond" pitchFamily="18" charset="0"/>
        </a:defRPr>
      </a:lvl8pPr>
      <a:lvl9pPr marL="1371600" algn="l" rtl="0" eaLnBrk="1" fontAlgn="base" hangingPunct="1">
        <a:spcBef>
          <a:spcPct val="0"/>
        </a:spcBef>
        <a:spcAft>
          <a:spcPct val="0"/>
        </a:spcAft>
        <a:defRPr sz="2700" b="1">
          <a:solidFill>
            <a:srgbClr val="824100"/>
          </a:solidFill>
          <a:latin typeface="Garamond" pitchFamily="18" charset="0"/>
        </a:defRPr>
      </a:lvl9pPr>
    </p:titleStyle>
    <p:bodyStyle>
      <a:lvl1pPr marL="335756" indent="-335756" algn="l" rtl="0" eaLnBrk="1" fontAlgn="base" hangingPunct="1">
        <a:spcBef>
          <a:spcPct val="60000"/>
        </a:spcBef>
        <a:spcAft>
          <a:spcPct val="0"/>
        </a:spcAft>
        <a:buClr>
          <a:schemeClr val="accent1">
            <a:lumMod val="75000"/>
          </a:schemeClr>
        </a:buClr>
        <a:buChar char="•"/>
        <a:defRPr sz="1500">
          <a:solidFill>
            <a:schemeClr val="accent1">
              <a:lumMod val="50000"/>
            </a:schemeClr>
          </a:solidFill>
          <a:latin typeface="+mn-lt"/>
          <a:ea typeface="+mn-ea"/>
          <a:cs typeface="+mn-cs"/>
        </a:defRPr>
      </a:lvl1pPr>
      <a:lvl2pPr marL="666750" indent="-329804" algn="l" rtl="0" eaLnBrk="1" fontAlgn="base" hangingPunct="1">
        <a:spcBef>
          <a:spcPct val="20000"/>
        </a:spcBef>
        <a:spcAft>
          <a:spcPct val="0"/>
        </a:spcAft>
        <a:buClr>
          <a:schemeClr val="accent1">
            <a:lumMod val="75000"/>
          </a:schemeClr>
        </a:buClr>
        <a:buChar char="•"/>
        <a:defRPr>
          <a:solidFill>
            <a:schemeClr val="accent1">
              <a:lumMod val="50000"/>
            </a:schemeClr>
          </a:solidFill>
          <a:latin typeface="+mn-lt"/>
        </a:defRPr>
      </a:lvl2pPr>
      <a:lvl3pPr marL="970360" indent="-302419" algn="l" rtl="0" eaLnBrk="1" fontAlgn="base" hangingPunct="1">
        <a:spcBef>
          <a:spcPct val="20000"/>
        </a:spcBef>
        <a:spcAft>
          <a:spcPct val="0"/>
        </a:spcAft>
        <a:buClr>
          <a:schemeClr val="accent1">
            <a:lumMod val="75000"/>
          </a:schemeClr>
        </a:buClr>
        <a:buChar char="•"/>
        <a:defRPr sz="1200">
          <a:solidFill>
            <a:schemeClr val="accent1">
              <a:lumMod val="50000"/>
            </a:schemeClr>
          </a:solidFill>
          <a:latin typeface="+mn-lt"/>
        </a:defRPr>
      </a:lvl3pPr>
      <a:lvl4pPr marL="1260872" indent="-289322" algn="l" rtl="0" eaLnBrk="1" fontAlgn="base" hangingPunct="1">
        <a:spcBef>
          <a:spcPct val="20000"/>
        </a:spcBef>
        <a:spcAft>
          <a:spcPct val="0"/>
        </a:spcAft>
        <a:buClr>
          <a:schemeClr val="accent1">
            <a:lumMod val="75000"/>
          </a:schemeClr>
        </a:buClr>
        <a:buChar char="•"/>
        <a:defRPr sz="1050">
          <a:solidFill>
            <a:schemeClr val="accent1">
              <a:lumMod val="50000"/>
            </a:schemeClr>
          </a:solidFill>
          <a:latin typeface="+mn-lt"/>
        </a:defRPr>
      </a:lvl4pPr>
      <a:lvl5pPr marL="1552575" indent="-290513" algn="l" rtl="0" eaLnBrk="1" fontAlgn="base" hangingPunct="1">
        <a:spcBef>
          <a:spcPct val="20000"/>
        </a:spcBef>
        <a:spcAft>
          <a:spcPct val="0"/>
        </a:spcAft>
        <a:buClr>
          <a:schemeClr val="accent1">
            <a:lumMod val="75000"/>
          </a:schemeClr>
        </a:buClr>
        <a:buChar char="•"/>
        <a:defRPr sz="1050">
          <a:solidFill>
            <a:schemeClr val="accent1">
              <a:lumMod val="50000"/>
            </a:schemeClr>
          </a:solidFill>
          <a:latin typeface="+mn-lt"/>
        </a:defRPr>
      </a:lvl5pPr>
      <a:lvl6pPr marL="1895475" indent="-290513" algn="l" rtl="0" eaLnBrk="1" fontAlgn="base" hangingPunct="1">
        <a:spcBef>
          <a:spcPct val="20000"/>
        </a:spcBef>
        <a:spcAft>
          <a:spcPct val="0"/>
        </a:spcAft>
        <a:buClr>
          <a:srgbClr val="663300"/>
        </a:buClr>
        <a:buChar char="•"/>
        <a:defRPr sz="1050">
          <a:solidFill>
            <a:srgbClr val="824100"/>
          </a:solidFill>
          <a:latin typeface="+mn-lt"/>
        </a:defRPr>
      </a:lvl6pPr>
      <a:lvl7pPr marL="2238375" indent="-290513" algn="l" rtl="0" eaLnBrk="1" fontAlgn="base" hangingPunct="1">
        <a:spcBef>
          <a:spcPct val="20000"/>
        </a:spcBef>
        <a:spcAft>
          <a:spcPct val="0"/>
        </a:spcAft>
        <a:buClr>
          <a:srgbClr val="663300"/>
        </a:buClr>
        <a:buChar char="•"/>
        <a:defRPr sz="1050">
          <a:solidFill>
            <a:srgbClr val="824100"/>
          </a:solidFill>
          <a:latin typeface="+mn-lt"/>
        </a:defRPr>
      </a:lvl7pPr>
      <a:lvl8pPr marL="2581275" indent="-290513" algn="l" rtl="0" eaLnBrk="1" fontAlgn="base" hangingPunct="1">
        <a:spcBef>
          <a:spcPct val="20000"/>
        </a:spcBef>
        <a:spcAft>
          <a:spcPct val="0"/>
        </a:spcAft>
        <a:buClr>
          <a:srgbClr val="663300"/>
        </a:buClr>
        <a:buChar char="•"/>
        <a:defRPr sz="1050">
          <a:solidFill>
            <a:srgbClr val="824100"/>
          </a:solidFill>
          <a:latin typeface="+mn-lt"/>
        </a:defRPr>
      </a:lvl8pPr>
      <a:lvl9pPr marL="2924175" indent="-290513" algn="l" rtl="0" eaLnBrk="1" fontAlgn="base" hangingPunct="1">
        <a:spcBef>
          <a:spcPct val="20000"/>
        </a:spcBef>
        <a:spcAft>
          <a:spcPct val="0"/>
        </a:spcAft>
        <a:buClr>
          <a:srgbClr val="663300"/>
        </a:buClr>
        <a:buChar char="•"/>
        <a:defRPr sz="1050">
          <a:solidFill>
            <a:srgbClr val="824100"/>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90.xml"/><Relationship Id="rId1" Type="http://schemas.openxmlformats.org/officeDocument/2006/relationships/tags" Target="../tags/tag2.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2.xml"/><Relationship Id="rId1" Type="http://schemas.openxmlformats.org/officeDocument/2006/relationships/tags" Target="../tags/tag3.xml"/><Relationship Id="rId4"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notesSlide" Target="../notesSlides/notesSlide4.xml"/><Relationship Id="rId7" Type="http://schemas.openxmlformats.org/officeDocument/2006/relationships/image" Target="../media/image25.jp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ags" Target="../tags/tag7.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9.xml"/><Relationship Id="rId1" Type="http://schemas.openxmlformats.org/officeDocument/2006/relationships/tags" Target="../tags/tag8.xml"/><Relationship Id="rId5" Type="http://schemas.openxmlformats.org/officeDocument/2006/relationships/image" Target="../media/image30.jpg"/><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1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6.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slideLayout" Target="../slideLayouts/slideLayout177.xml"/><Relationship Id="rId1" Type="http://schemas.openxmlformats.org/officeDocument/2006/relationships/tags" Target="../tags/tag14.xml"/><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4.xml"/><Relationship Id="rId7" Type="http://schemas.openxmlformats.org/officeDocument/2006/relationships/diagramColors" Target="../diagrams/colors1.xml"/><Relationship Id="rId2" Type="http://schemas.openxmlformats.org/officeDocument/2006/relationships/slideLayout" Target="../slideLayouts/slideLayout402.xml"/><Relationship Id="rId1" Type="http://schemas.openxmlformats.org/officeDocument/2006/relationships/tags" Target="../tags/tag1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6.xml"/><Relationship Id="rId7" Type="http://schemas.openxmlformats.org/officeDocument/2006/relationships/diagramColors" Target="../diagrams/colors2.xml"/><Relationship Id="rId2" Type="http://schemas.openxmlformats.org/officeDocument/2006/relationships/slideLayout" Target="../slideLayouts/slideLayout247.xml"/><Relationship Id="rId1" Type="http://schemas.openxmlformats.org/officeDocument/2006/relationships/tags" Target="../tags/tag1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20.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8.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9.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450.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450.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450.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9.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69.xml"/><Relationship Id="rId1" Type="http://schemas.openxmlformats.org/officeDocument/2006/relationships/tags" Target="../tags/tag26.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395.xml"/><Relationship Id="rId1" Type="http://schemas.openxmlformats.org/officeDocument/2006/relationships/tags" Target="../tags/tag2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70.xml"/><Relationship Id="rId1" Type="http://schemas.openxmlformats.org/officeDocument/2006/relationships/tags" Target="../tags/tag2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70.xml"/><Relationship Id="rId1" Type="http://schemas.openxmlformats.org/officeDocument/2006/relationships/tags" Target="../tags/tag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64.xml"/><Relationship Id="rId1" Type="http://schemas.openxmlformats.org/officeDocument/2006/relationships/tags" Target="../tags/tag3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27.xml"/><Relationship Id="rId1" Type="http://schemas.openxmlformats.org/officeDocument/2006/relationships/tags" Target="../tags/tag31.xml"/><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50.xml"/><Relationship Id="rId1" Type="http://schemas.openxmlformats.org/officeDocument/2006/relationships/tags" Target="../tags/tag32.xml"/><Relationship Id="rId4" Type="http://schemas.openxmlformats.org/officeDocument/2006/relationships/image" Target="../media/image46.jpeg"/></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4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0.xml"/><Relationship Id="rId1" Type="http://schemas.openxmlformats.org/officeDocument/2006/relationships/tags" Target="../tags/tag3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09.xml"/><Relationship Id="rId1" Type="http://schemas.openxmlformats.org/officeDocument/2006/relationships/tags" Target="../tags/tag3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1.xml"/><Relationship Id="rId1" Type="http://schemas.openxmlformats.org/officeDocument/2006/relationships/tags" Target="../tags/tag35.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1.xml"/><Relationship Id="rId1" Type="http://schemas.openxmlformats.org/officeDocument/2006/relationships/tags" Target="../tags/tag3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1.xml"/><Relationship Id="rId1" Type="http://schemas.openxmlformats.org/officeDocument/2006/relationships/tags" Target="../tags/tag3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1.xml"/><Relationship Id="rId1" Type="http://schemas.openxmlformats.org/officeDocument/2006/relationships/tags" Target="../tags/tag38.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47.xml"/><Relationship Id="rId1" Type="http://schemas.openxmlformats.org/officeDocument/2006/relationships/tags" Target="../tags/tag3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47.xml"/><Relationship Id="rId1" Type="http://schemas.openxmlformats.org/officeDocument/2006/relationships/tags" Target="../tags/tag40.xml"/><Relationship Id="rId4" Type="http://schemas.openxmlformats.org/officeDocument/2006/relationships/image" Target="../media/image49.jp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50.xml"/><Relationship Id="rId1" Type="http://schemas.openxmlformats.org/officeDocument/2006/relationships/tags" Target="../tags/tag4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12.xml"/><Relationship Id="rId1" Type="http://schemas.openxmlformats.org/officeDocument/2006/relationships/tags" Target="../tags/tag4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1.xml"/><Relationship Id="rId1" Type="http://schemas.openxmlformats.org/officeDocument/2006/relationships/tags" Target="../tags/tag43.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1.xml"/><Relationship Id="rId1" Type="http://schemas.openxmlformats.org/officeDocument/2006/relationships/tags" Target="../tags/tag4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1.xml"/><Relationship Id="rId1" Type="http://schemas.openxmlformats.org/officeDocument/2006/relationships/tags" Target="../tags/tag4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46.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79.xml"/><Relationship Id="rId1" Type="http://schemas.openxmlformats.org/officeDocument/2006/relationships/tags" Target="../tags/tag47.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79.xml"/><Relationship Id="rId1" Type="http://schemas.openxmlformats.org/officeDocument/2006/relationships/tags" Target="../tags/tag48.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0.xml"/><Relationship Id="rId1" Type="http://schemas.openxmlformats.org/officeDocument/2006/relationships/tags" Target="../tags/tag49.xml"/><Relationship Id="rId4" Type="http://schemas.openxmlformats.org/officeDocument/2006/relationships/image" Target="../media/image50.jp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3.xml"/><Relationship Id="rId1" Type="http://schemas.openxmlformats.org/officeDocument/2006/relationships/tags" Target="../tags/tag5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3.xml"/><Relationship Id="rId1" Type="http://schemas.openxmlformats.org/officeDocument/2006/relationships/tags" Target="../tags/tag5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6.xml"/><Relationship Id="rId1" Type="http://schemas.openxmlformats.org/officeDocument/2006/relationships/tags" Target="../tags/tag5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70.xml"/><Relationship Id="rId1" Type="http://schemas.openxmlformats.org/officeDocument/2006/relationships/tags" Target="../tags/tag53.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70.xml"/><Relationship Id="rId1" Type="http://schemas.openxmlformats.org/officeDocument/2006/relationships/tags" Target="../tags/tag5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70.xml"/><Relationship Id="rId1" Type="http://schemas.openxmlformats.org/officeDocument/2006/relationships/tags" Target="../tags/tag55.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70.xml"/><Relationship Id="rId1" Type="http://schemas.openxmlformats.org/officeDocument/2006/relationships/tags" Target="../tags/tag5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72.xml"/><Relationship Id="rId1" Type="http://schemas.openxmlformats.org/officeDocument/2006/relationships/tags" Target="../tags/tag57.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33.xml"/><Relationship Id="rId1" Type="http://schemas.openxmlformats.org/officeDocument/2006/relationships/tags" Target="../tags/tag58.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136.xml"/><Relationship Id="rId1" Type="http://schemas.openxmlformats.org/officeDocument/2006/relationships/tags" Target="../tags/tag59.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34.xml"/><Relationship Id="rId1" Type="http://schemas.openxmlformats.org/officeDocument/2006/relationships/tags" Target="../tags/tag60.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34.xml"/><Relationship Id="rId1" Type="http://schemas.openxmlformats.org/officeDocument/2006/relationships/tags" Target="../tags/tag61.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6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47.xml"/><Relationship Id="rId1" Type="http://schemas.openxmlformats.org/officeDocument/2006/relationships/tags" Target="../tags/tag63.xml"/><Relationship Id="rId4" Type="http://schemas.openxmlformats.org/officeDocument/2006/relationships/image" Target="../media/image52.png"/></Relationships>
</file>

<file path=ppt/slides/_rels/slide7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47.xml"/><Relationship Id="rId7" Type="http://schemas.openxmlformats.org/officeDocument/2006/relationships/diagramColors" Target="../diagrams/colors3.xml"/><Relationship Id="rId2" Type="http://schemas.openxmlformats.org/officeDocument/2006/relationships/slideLayout" Target="../slideLayouts/slideLayout252.xml"/><Relationship Id="rId1" Type="http://schemas.openxmlformats.org/officeDocument/2006/relationships/tags" Target="../tags/tag6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7.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slideLayout" Target="../slideLayouts/slideLayout139.xml"/><Relationship Id="rId16" Type="http://schemas.openxmlformats.org/officeDocument/2006/relationships/diagramColors" Target="../diagrams/colors6.xml"/><Relationship Id="rId1" Type="http://schemas.openxmlformats.org/officeDocument/2006/relationships/tags" Target="../tags/tag6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66.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67.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68.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69.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336.xml"/><Relationship Id="rId1" Type="http://schemas.openxmlformats.org/officeDocument/2006/relationships/tags" Target="../tags/tag70.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15.xml"/><Relationship Id="rId1" Type="http://schemas.openxmlformats.org/officeDocument/2006/relationships/tags" Target="../tags/tag71.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15.xml"/><Relationship Id="rId1" Type="http://schemas.openxmlformats.org/officeDocument/2006/relationships/tags" Target="../tags/tag7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12.xml"/><Relationship Id="rId1" Type="http://schemas.openxmlformats.org/officeDocument/2006/relationships/tags" Target="../tags/tag73.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15.xml"/><Relationship Id="rId1" Type="http://schemas.openxmlformats.org/officeDocument/2006/relationships/tags" Target="../tags/tag74.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12.xml"/><Relationship Id="rId1" Type="http://schemas.openxmlformats.org/officeDocument/2006/relationships/tags" Target="../tags/tag75.xml"/></Relationships>
</file>

<file path=ppt/slides/_rels/slide8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53.xml"/><Relationship Id="rId7" Type="http://schemas.openxmlformats.org/officeDocument/2006/relationships/diagramColors" Target="../diagrams/colors7.xml"/><Relationship Id="rId2" Type="http://schemas.openxmlformats.org/officeDocument/2006/relationships/slideLayout" Target="../slideLayouts/slideLayout117.xml"/><Relationship Id="rId1" Type="http://schemas.openxmlformats.org/officeDocument/2006/relationships/tags" Target="../tags/tag76.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68.xml"/><Relationship Id="rId1" Type="http://schemas.openxmlformats.org/officeDocument/2006/relationships/tags" Target="../tags/tag77.xml"/><Relationship Id="rId4" Type="http://schemas.openxmlformats.org/officeDocument/2006/relationships/image" Target="../media/image53.tmp"/></Relationships>
</file>

<file path=ppt/slides/_rels/slide90.xml.rels><?xml version="1.0" encoding="UTF-8" standalone="yes"?>
<Relationships xmlns="http://schemas.openxmlformats.org/package/2006/relationships"><Relationship Id="rId3" Type="http://schemas.openxmlformats.org/officeDocument/2006/relationships/image" Target="../media/image54.tmp"/><Relationship Id="rId2" Type="http://schemas.openxmlformats.org/officeDocument/2006/relationships/slideLayout" Target="../slideLayouts/slideLayout252.xml"/><Relationship Id="rId1" Type="http://schemas.openxmlformats.org/officeDocument/2006/relationships/tags" Target="../tags/tag78.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52.xml"/><Relationship Id="rId1" Type="http://schemas.openxmlformats.org/officeDocument/2006/relationships/tags" Target="../tags/tag79.xml"/><Relationship Id="rId4" Type="http://schemas.openxmlformats.org/officeDocument/2006/relationships/image" Target="../media/image55.jpe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56.xml"/><Relationship Id="rId7" Type="http://schemas.openxmlformats.org/officeDocument/2006/relationships/image" Target="../media/image59.png"/><Relationship Id="rId2" Type="http://schemas.openxmlformats.org/officeDocument/2006/relationships/slideLayout" Target="../slideLayouts/slideLayout246.xml"/><Relationship Id="rId1" Type="http://schemas.openxmlformats.org/officeDocument/2006/relationships/tags" Target="../tags/tag80.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57550" y="473075"/>
            <a:ext cx="2686050"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Block Arc 8"/>
          <p:cNvSpPr/>
          <p:nvPr/>
        </p:nvSpPr>
        <p:spPr>
          <a:xfrm rot="9109346">
            <a:off x="-2122488" y="-887413"/>
            <a:ext cx="12971463" cy="6226176"/>
          </a:xfrm>
          <a:prstGeom prst="blockArc">
            <a:avLst>
              <a:gd name="adj1" fmla="val 10800619"/>
              <a:gd name="adj2" fmla="val 0"/>
              <a:gd name="adj3" fmla="val 25000"/>
            </a:avLst>
          </a:prstGeom>
          <a:solidFill>
            <a:srgbClr val="0070C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76" name="TextBox 6"/>
          <p:cNvSpPr txBox="1">
            <a:spLocks noChangeArrowheads="1"/>
          </p:cNvSpPr>
          <p:nvPr/>
        </p:nvSpPr>
        <p:spPr bwMode="auto">
          <a:xfrm>
            <a:off x="685800" y="3317366"/>
            <a:ext cx="77724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0070C0"/>
                </a:solidFill>
                <a:effectLst/>
                <a:uLnTx/>
                <a:uFillTx/>
                <a:latin typeface="Tahoma" pitchFamily="34" charset="0"/>
                <a:ea typeface="+mn-ea"/>
                <a:cs typeface="Tahoma" pitchFamily="34" charset="0"/>
              </a:rPr>
              <a:t>Crimmigration 101</a:t>
            </a:r>
            <a:br>
              <a:rPr kumimoji="0" lang="en-US" altLang="en-US" sz="3600" b="1" i="0" u="none" strike="noStrike" kern="1200" cap="none" spc="0" normalizeH="0" baseline="0" noProof="0" dirty="0">
                <a:ln>
                  <a:noFill/>
                </a:ln>
                <a:solidFill>
                  <a:srgbClr val="0070C0"/>
                </a:solidFill>
                <a:effectLst/>
                <a:uLnTx/>
                <a:uFillTx/>
                <a:latin typeface="Tahoma" pitchFamily="34" charset="0"/>
                <a:ea typeface="+mn-ea"/>
                <a:cs typeface="Tahoma" pitchFamily="34" charset="0"/>
              </a:rPr>
            </a:br>
            <a:br>
              <a:rPr kumimoji="0" lang="en-US" altLang="en-US" sz="1200" b="1" i="0" u="none" strike="noStrike" kern="1200" cap="none" spc="0" normalizeH="0" baseline="0" noProof="0" dirty="0">
                <a:ln>
                  <a:noFill/>
                </a:ln>
                <a:solidFill>
                  <a:srgbClr val="0070C0"/>
                </a:solidFill>
                <a:effectLst/>
                <a:uLnTx/>
                <a:uFillTx/>
                <a:latin typeface="Tahoma" pitchFamily="34" charset="0"/>
                <a:ea typeface="+mn-ea"/>
                <a:cs typeface="Tahoma" pitchFamily="34" charset="0"/>
              </a:rPr>
            </a:br>
            <a:r>
              <a:rPr kumimoji="0" lang="en-US" altLang="en-US" sz="1800" b="1" i="0" u="none" strike="noStrike" kern="1200" cap="none" spc="0" normalizeH="0" baseline="0" noProof="0" dirty="0">
                <a:ln>
                  <a:noFill/>
                </a:ln>
                <a:solidFill>
                  <a:prstClr val="black"/>
                </a:solidFill>
                <a:effectLst/>
                <a:uLnTx/>
                <a:uFillTx/>
                <a:latin typeface="Tahoma" pitchFamily="34" charset="0"/>
                <a:ea typeface="+mn-ea"/>
                <a:cs typeface="Tahoma" pitchFamily="34" charset="0"/>
              </a:rPr>
              <a:t>Ronald P. Mondello, Esq.</a:t>
            </a:r>
            <a:b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br>
            <a:r>
              <a:rPr kumimoji="0" lang="en-US" altLang="en-US" sz="1400" b="1" i="0" u="none" strike="noStrike" kern="1200" cap="none" spc="0" normalizeH="0" baseline="0" noProof="0" dirty="0">
                <a:ln>
                  <a:noFill/>
                </a:ln>
                <a:solidFill>
                  <a:srgbClr val="0070C0"/>
                </a:solidFill>
                <a:effectLst/>
                <a:uLnTx/>
                <a:uFillTx/>
                <a:latin typeface="Tahoma" pitchFamily="34" charset="0"/>
                <a:ea typeface="+mn-ea"/>
                <a:cs typeface="Tahoma" pitchFamily="34" charset="0"/>
              </a:rPr>
              <a:t>Immigration and Criminal Attorney  </a:t>
            </a:r>
            <a:b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br>
            <a: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t>0-100 27</a:t>
            </a:r>
            <a:r>
              <a:rPr kumimoji="0" lang="en-US" altLang="en-US" sz="1400" b="0" i="0" u="none" strike="noStrike" kern="1200" cap="none" spc="0" normalizeH="0" baseline="30000" noProof="0" dirty="0">
                <a:ln>
                  <a:noFill/>
                </a:ln>
                <a:solidFill>
                  <a:prstClr val="black"/>
                </a:solidFill>
                <a:effectLst/>
                <a:uLnTx/>
                <a:uFillTx/>
                <a:latin typeface="Tahoma" pitchFamily="34" charset="0"/>
                <a:ea typeface="+mn-ea"/>
                <a:cs typeface="Tahoma" pitchFamily="34" charset="0"/>
              </a:rPr>
              <a:t>th</a:t>
            </a:r>
            <a: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t> Street</a:t>
            </a:r>
            <a:b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br>
            <a: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t>Fair Lawn, N.J. 07410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Tahoma" pitchFamily="34" charset="0"/>
                <a:ea typeface="+mn-ea"/>
                <a:cs typeface="Tahoma" pitchFamily="34" charset="0"/>
              </a:rPr>
              <a:t>(201) 703-9400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0070C0"/>
                </a:solidFill>
                <a:effectLst/>
                <a:uLnTx/>
                <a:uFillTx/>
                <a:latin typeface="Tahoma" pitchFamily="34" charset="0"/>
                <a:ea typeface="+mn-ea"/>
                <a:cs typeface="Tahoma" pitchFamily="34" charset="0"/>
              </a:rPr>
              <a:t>www.njcrimmigration.com</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0070C0"/>
              </a:solidFill>
              <a:effectLst/>
              <a:uLnTx/>
              <a:uFillTx/>
              <a:latin typeface="Tahoma" pitchFamily="34" charset="0"/>
              <a:ea typeface="+mn-ea"/>
              <a:cs typeface="Tahoma" pitchFamily="34" charset="0"/>
            </a:endParaRPr>
          </a:p>
        </p:txBody>
      </p:sp>
      <p:cxnSp>
        <p:nvCxnSpPr>
          <p:cNvPr id="3" name="Straight Connector 2"/>
          <p:cNvCxnSpPr/>
          <p:nvPr/>
        </p:nvCxnSpPr>
        <p:spPr>
          <a:xfrm>
            <a:off x="4572000" y="0"/>
            <a:ext cx="0" cy="685800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3317366"/>
            <a:ext cx="9144000"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52400" y="3352800"/>
            <a:ext cx="304800" cy="35052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1" name="Rectangle 10"/>
          <p:cNvSpPr/>
          <p:nvPr/>
        </p:nvSpPr>
        <p:spPr>
          <a:xfrm>
            <a:off x="-152400" y="0"/>
            <a:ext cx="228600" cy="6858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361802355"/>
      </p:ext>
    </p:extLst>
  </p:cSld>
  <p:clrMapOvr>
    <a:masterClrMapping/>
  </p:clrMapOvr>
  <p:transition spd="slow">
    <p:cover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9639" y="33837"/>
            <a:ext cx="6015789" cy="6858000"/>
          </a:xfrm>
          <a:prstGeom prst="rect">
            <a:avLst/>
          </a:prstGeom>
        </p:spPr>
      </p:pic>
      <p:sp>
        <p:nvSpPr>
          <p:cNvPr id="4" name="TextBox 3"/>
          <p:cNvSpPr txBox="1"/>
          <p:nvPr/>
        </p:nvSpPr>
        <p:spPr>
          <a:xfrm rot="21121133">
            <a:off x="4244453" y="1705971"/>
            <a:ext cx="2347415" cy="400110"/>
          </a:xfrm>
          <a:prstGeom prst="rect">
            <a:avLst/>
          </a:prstGeom>
          <a:noFill/>
        </p:spPr>
        <p:txBody>
          <a:bodyPr wrap="square" rtlCol="0">
            <a:spAutoFit/>
          </a:bodyPr>
          <a:lstStyle/>
          <a:p>
            <a:pPr defTabSz="457200"/>
            <a:r>
              <a:rPr lang="en-US" sz="2000" b="1" dirty="0">
                <a:solidFill>
                  <a:srgbClr val="000000"/>
                </a:solidFill>
                <a:effectLst>
                  <a:outerShdw blurRad="38100" dist="38100" dir="2700000" algn="tl">
                    <a:srgbClr val="000000">
                      <a:alpha val="43137"/>
                    </a:srgbClr>
                  </a:outerShdw>
                </a:effectLst>
              </a:rPr>
              <a:t>IMMIGRATION</a:t>
            </a:r>
          </a:p>
        </p:txBody>
      </p:sp>
      <p:sp>
        <p:nvSpPr>
          <p:cNvPr id="5" name="TextBox 4"/>
          <p:cNvSpPr txBox="1"/>
          <p:nvPr/>
        </p:nvSpPr>
        <p:spPr>
          <a:xfrm rot="1559344">
            <a:off x="2879677" y="1174011"/>
            <a:ext cx="1583140" cy="400110"/>
          </a:xfrm>
          <a:prstGeom prst="rect">
            <a:avLst/>
          </a:prstGeom>
          <a:noFill/>
        </p:spPr>
        <p:txBody>
          <a:bodyPr wrap="square" rtlCol="0">
            <a:spAutoFit/>
          </a:bodyPr>
          <a:lstStyle/>
          <a:p>
            <a:pPr defTabSz="457200"/>
            <a:r>
              <a:rPr lang="en-US" sz="2000" b="1" dirty="0">
                <a:solidFill>
                  <a:srgbClr val="000000"/>
                </a:solidFill>
                <a:effectLst>
                  <a:outerShdw blurRad="38100" dist="38100" dir="2700000" algn="tl">
                    <a:srgbClr val="000000">
                      <a:alpha val="43137"/>
                    </a:srgbClr>
                  </a:outerShdw>
                </a:effectLst>
              </a:rPr>
              <a:t>CRIMINAL </a:t>
            </a:r>
          </a:p>
        </p:txBody>
      </p:sp>
      <p:sp>
        <p:nvSpPr>
          <p:cNvPr id="6" name="TextBox 5"/>
          <p:cNvSpPr txBox="1"/>
          <p:nvPr/>
        </p:nvSpPr>
        <p:spPr>
          <a:xfrm rot="21296279">
            <a:off x="4350876" y="3139673"/>
            <a:ext cx="2868792" cy="646331"/>
          </a:xfrm>
          <a:prstGeom prst="rect">
            <a:avLst/>
          </a:prstGeom>
          <a:noFill/>
        </p:spPr>
        <p:txBody>
          <a:bodyPr wrap="square" rtlCol="0">
            <a:spAutoFit/>
          </a:bodyPr>
          <a:lstStyle/>
          <a:p>
            <a:pPr defTabSz="457200"/>
            <a:r>
              <a:rPr lang="en-US" b="1" dirty="0">
                <a:solidFill>
                  <a:srgbClr val="000000"/>
                </a:solidFill>
                <a:effectLst>
                  <a:outerShdw blurRad="38100" dist="38100" dir="2700000" algn="tl">
                    <a:srgbClr val="000000">
                      <a:alpha val="43137"/>
                    </a:srgbClr>
                  </a:outerShdw>
                </a:effectLst>
              </a:rPr>
              <a:t>POST CONVICTION RELIEF</a:t>
            </a:r>
          </a:p>
        </p:txBody>
      </p:sp>
      <p:sp>
        <p:nvSpPr>
          <p:cNvPr id="7" name="TextBox 6"/>
          <p:cNvSpPr txBox="1"/>
          <p:nvPr/>
        </p:nvSpPr>
        <p:spPr>
          <a:xfrm rot="20708522">
            <a:off x="3095926" y="2894748"/>
            <a:ext cx="1598378" cy="369332"/>
          </a:xfrm>
          <a:prstGeom prst="rect">
            <a:avLst/>
          </a:prstGeom>
          <a:noFill/>
        </p:spPr>
        <p:txBody>
          <a:bodyPr wrap="square" rtlCol="0">
            <a:spAutoFit/>
          </a:bodyPr>
          <a:lstStyle/>
          <a:p>
            <a:pPr defTabSz="457200"/>
            <a:r>
              <a:rPr lang="en-US" b="1" dirty="0">
                <a:solidFill>
                  <a:srgbClr val="000000"/>
                </a:solidFill>
                <a:effectLst>
                  <a:outerShdw blurRad="38100" dist="38100" dir="2700000" algn="tl">
                    <a:srgbClr val="000000">
                      <a:alpha val="43137"/>
                    </a:srgbClr>
                  </a:outerShdw>
                </a:effectLst>
              </a:rPr>
              <a:t>MUNICIPAL</a:t>
            </a:r>
          </a:p>
        </p:txBody>
      </p:sp>
    </p:spTree>
    <p:custDataLst>
      <p:tags r:id="rId1"/>
    </p:custDataLst>
    <p:extLst>
      <p:ext uri="{BB962C8B-B14F-4D97-AF65-F5344CB8AC3E}">
        <p14:creationId xmlns:p14="http://schemas.microsoft.com/office/powerpoint/2010/main" val="36891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Immigration Statuses</a:t>
            </a:r>
          </a:p>
        </p:txBody>
      </p:sp>
      <p:sp>
        <p:nvSpPr>
          <p:cNvPr id="3" name="Content Placeholder 2"/>
          <p:cNvSpPr>
            <a:spLocks noGrp="1"/>
          </p:cNvSpPr>
          <p:nvPr>
            <p:ph idx="1"/>
          </p:nvPr>
        </p:nvSpPr>
        <p:spPr/>
        <p:txBody>
          <a:bodyPr/>
          <a:lstStyle/>
          <a:p>
            <a:r>
              <a:rPr lang="en-US" dirty="0"/>
              <a:t>US Citizen</a:t>
            </a:r>
          </a:p>
          <a:p>
            <a:r>
              <a:rPr lang="en-US" dirty="0"/>
              <a:t>Lawful Permanent Resident (Green Card)</a:t>
            </a:r>
          </a:p>
          <a:p>
            <a:r>
              <a:rPr lang="en-US" dirty="0"/>
              <a:t>Temporary visitors (visitors, student)</a:t>
            </a:r>
          </a:p>
          <a:p>
            <a:r>
              <a:rPr lang="en-US" dirty="0"/>
              <a:t>EWI</a:t>
            </a:r>
          </a:p>
          <a:p>
            <a:r>
              <a:rPr lang="en-US" dirty="0"/>
              <a:t>DACA</a:t>
            </a:r>
          </a:p>
          <a:p>
            <a:r>
              <a:rPr lang="en-US" dirty="0"/>
              <a:t>Deferred Action Status</a:t>
            </a:r>
          </a:p>
          <a:p>
            <a:r>
              <a:rPr lang="en-US" dirty="0"/>
              <a:t>There are over 60 different kinds of visas</a:t>
            </a:r>
          </a:p>
          <a:p>
            <a:endParaRPr lang="en-US" dirty="0"/>
          </a:p>
        </p:txBody>
      </p:sp>
    </p:spTree>
    <p:custDataLst>
      <p:tags r:id="rId1"/>
    </p:custDataLst>
    <p:extLst>
      <p:ext uri="{BB962C8B-B14F-4D97-AF65-F5344CB8AC3E}">
        <p14:creationId xmlns:p14="http://schemas.microsoft.com/office/powerpoint/2010/main" val="21772112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irport immigration.jpg"/>
          <p:cNvPicPr>
            <a:picLocks noGrp="1" noChangeAspect="1"/>
          </p:cNvPicPr>
          <p:nvPr>
            <p:ph idx="1"/>
          </p:nvPr>
        </p:nvPicPr>
        <p:blipFill>
          <a:blip r:embed="rId4" cstate="print">
            <a:extLst>
              <a:ext uri="{28A0092B-C50C-407E-A947-70E740481C1C}">
                <a14:useLocalDpi xmlns:a14="http://schemas.microsoft.com/office/drawing/2010/main" val="0"/>
              </a:ext>
            </a:extLst>
          </a:blip>
          <a:srcRect t="6942" b="6942"/>
          <a:stretch>
            <a:fillRect/>
          </a:stretch>
        </p:blipFill>
        <p:spPr>
          <a:xfrm>
            <a:off x="0" y="4495800"/>
            <a:ext cx="3971849" cy="2282978"/>
          </a:xfrm>
        </p:spPr>
      </p:pic>
      <p:pic>
        <p:nvPicPr>
          <p:cNvPr id="6" name="Picture 5" descr="us-passport_f1G32wOu.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134" y="812289"/>
            <a:ext cx="1865502" cy="1642533"/>
          </a:xfrm>
          <a:prstGeom prst="rect">
            <a:avLst/>
          </a:prstGeom>
        </p:spPr>
      </p:pic>
      <p:pic>
        <p:nvPicPr>
          <p:cNvPr id="7" name="Picture 6" descr="visa-concept.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5515" y="2711035"/>
            <a:ext cx="2790903" cy="1543312"/>
          </a:xfrm>
          <a:prstGeom prst="rect">
            <a:avLst/>
          </a:prstGeom>
        </p:spPr>
      </p:pic>
      <p:sp>
        <p:nvSpPr>
          <p:cNvPr id="8" name="TextBox 7"/>
          <p:cNvSpPr txBox="1"/>
          <p:nvPr/>
        </p:nvSpPr>
        <p:spPr>
          <a:xfrm>
            <a:off x="1748999" y="165958"/>
            <a:ext cx="2899201" cy="646331"/>
          </a:xfrm>
          <a:prstGeom prst="rect">
            <a:avLst/>
          </a:prstGeom>
          <a:noFill/>
        </p:spPr>
        <p:txBody>
          <a:bodyPr wrap="none" rtlCol="0">
            <a:spAutoFit/>
          </a:bodyPr>
          <a:lstStyle/>
          <a:p>
            <a:pPr defTabSz="457200"/>
            <a:r>
              <a:rPr lang="en-US" sz="3600" b="1" dirty="0">
                <a:ln w="1905"/>
                <a:gradFill>
                  <a:gsLst>
                    <a:gs pos="0">
                      <a:srgbClr val="DF5327">
                        <a:shade val="20000"/>
                        <a:satMod val="200000"/>
                      </a:srgbClr>
                    </a:gs>
                    <a:gs pos="78000">
                      <a:srgbClr val="DF5327">
                        <a:tint val="90000"/>
                        <a:shade val="89000"/>
                        <a:satMod val="220000"/>
                      </a:srgbClr>
                    </a:gs>
                    <a:gs pos="100000">
                      <a:srgbClr val="DF5327">
                        <a:tint val="12000"/>
                        <a:satMod val="255000"/>
                      </a:srgbClr>
                    </a:gs>
                  </a:gsLst>
                  <a:lin ang="5400000"/>
                </a:gradFill>
                <a:effectLst>
                  <a:innerShdw blurRad="69850" dist="43180" dir="5400000">
                    <a:srgbClr val="000000">
                      <a:alpha val="65000"/>
                    </a:srgbClr>
                  </a:innerShdw>
                </a:effectLst>
              </a:rPr>
              <a:t>Determining </a:t>
            </a:r>
            <a:endParaRPr lang="en-US" sz="3600" dirty="0">
              <a:solidFill>
                <a:srgbClr val="FF0000"/>
              </a:solidFill>
            </a:endParaRPr>
          </a:p>
        </p:txBody>
      </p:sp>
      <p:sp>
        <p:nvSpPr>
          <p:cNvPr id="9" name="TextBox 8"/>
          <p:cNvSpPr txBox="1">
            <a:spLocks/>
          </p:cNvSpPr>
          <p:nvPr/>
        </p:nvSpPr>
        <p:spPr>
          <a:xfrm>
            <a:off x="5230406" y="165958"/>
            <a:ext cx="2229435" cy="646331"/>
          </a:xfrm>
          <a:prstGeom prst="rect">
            <a:avLst/>
          </a:prstGeom>
          <a:noFill/>
        </p:spPr>
        <p:txBody>
          <a:bodyPr wrap="square" rtlCol="0">
            <a:spAutoFit/>
          </a:bodyPr>
          <a:lstStyle/>
          <a:p>
            <a:pPr defTabSz="457200"/>
            <a:r>
              <a:rPr lang="en-US" sz="3600" b="1" dirty="0">
                <a:ln w="1905"/>
                <a:gradFill>
                  <a:gsLst>
                    <a:gs pos="0">
                      <a:srgbClr val="DF5327">
                        <a:shade val="20000"/>
                        <a:satMod val="200000"/>
                      </a:srgbClr>
                    </a:gs>
                    <a:gs pos="78000">
                      <a:srgbClr val="DF5327">
                        <a:tint val="90000"/>
                        <a:shade val="89000"/>
                        <a:satMod val="220000"/>
                      </a:srgbClr>
                    </a:gs>
                    <a:gs pos="100000">
                      <a:srgbClr val="DF5327">
                        <a:tint val="12000"/>
                        <a:satMod val="255000"/>
                      </a:srgbClr>
                    </a:gs>
                  </a:gsLst>
                  <a:lin ang="5400000"/>
                </a:gradFill>
                <a:effectLst>
                  <a:innerShdw blurRad="69850" dist="43180" dir="5400000">
                    <a:srgbClr val="000000">
                      <a:alpha val="65000"/>
                    </a:srgbClr>
                  </a:innerShdw>
                </a:effectLst>
              </a:rPr>
              <a:t>Status</a:t>
            </a:r>
            <a:endParaRPr lang="en-US" sz="3600" dirty="0">
              <a:solidFill>
                <a:srgbClr val="FF0000"/>
              </a:solidFill>
            </a:endParaRPr>
          </a:p>
        </p:txBody>
      </p:sp>
      <p:sp>
        <p:nvSpPr>
          <p:cNvPr id="10" name="TextBox 9"/>
          <p:cNvSpPr txBox="1"/>
          <p:nvPr/>
        </p:nvSpPr>
        <p:spPr>
          <a:xfrm>
            <a:off x="4656667" y="2844800"/>
            <a:ext cx="999680" cy="830997"/>
          </a:xfrm>
          <a:prstGeom prst="rect">
            <a:avLst/>
          </a:prstGeom>
          <a:noFill/>
        </p:spPr>
        <p:txBody>
          <a:bodyPr wrap="none" rtlCol="0">
            <a:spAutoFit/>
          </a:bodyPr>
          <a:lstStyle/>
          <a:p>
            <a:pPr defTabSz="457200"/>
            <a:r>
              <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VS</a:t>
            </a:r>
            <a:r>
              <a:rPr lang="en-US" dirty="0">
                <a:solidFill>
                  <a:prstClr val="white"/>
                </a:solidFill>
              </a:rPr>
              <a:t>.</a:t>
            </a:r>
          </a:p>
        </p:txBody>
      </p:sp>
      <p:pic>
        <p:nvPicPr>
          <p:cNvPr id="11" name="Picture 10" descr="illegal-immigration-open-border-crossing-4290069.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92851" y="4495800"/>
            <a:ext cx="3451149" cy="2922858"/>
          </a:xfrm>
          <a:prstGeom prst="rect">
            <a:avLst/>
          </a:prstGeom>
        </p:spPr>
      </p:pic>
      <p:pic>
        <p:nvPicPr>
          <p:cNvPr id="12" name="Picture 11" descr="border-immigrants-crossing.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5690" y="2519678"/>
            <a:ext cx="2622709" cy="1734669"/>
          </a:xfrm>
          <a:prstGeom prst="rect">
            <a:avLst/>
          </a:prstGeom>
        </p:spPr>
      </p:pic>
      <p:pic>
        <p:nvPicPr>
          <p:cNvPr id="13" name="Picture 12" descr="crossing border.jpe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58964" y="842767"/>
            <a:ext cx="1712448" cy="1473200"/>
          </a:xfrm>
          <a:prstGeom prst="rect">
            <a:avLst/>
          </a:prstGeom>
        </p:spPr>
      </p:pic>
    </p:spTree>
    <p:custDataLst>
      <p:tags r:id="rId1"/>
    </p:custDataLst>
    <p:extLst>
      <p:ext uri="{BB962C8B-B14F-4D97-AF65-F5344CB8AC3E}">
        <p14:creationId xmlns:p14="http://schemas.microsoft.com/office/powerpoint/2010/main" val="90084236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dirty="0"/>
              <a:t>Inadmissibility</a:t>
            </a:r>
          </a:p>
        </p:txBody>
      </p:sp>
      <p:sp>
        <p:nvSpPr>
          <p:cNvPr id="3075" name="Rectangle 3"/>
          <p:cNvSpPr>
            <a:spLocks noGrp="1" noChangeArrowheads="1"/>
          </p:cNvSpPr>
          <p:nvPr>
            <p:ph idx="1"/>
          </p:nvPr>
        </p:nvSpPr>
        <p:spPr/>
        <p:txBody>
          <a:bodyPr/>
          <a:lstStyle/>
          <a:p>
            <a:pPr eaLnBrk="1" hangingPunct="1"/>
            <a:r>
              <a:rPr lang="en-US" altLang="en-US" dirty="0"/>
              <a:t>A Legal Fiction – mere physical presence in the U.S. does not mean that the FN lawfully entered or was admitted to the U.S. </a:t>
            </a:r>
          </a:p>
          <a:p>
            <a:pPr eaLnBrk="1" hangingPunct="1"/>
            <a:r>
              <a:rPr lang="en-US" altLang="en-US" dirty="0"/>
              <a:t>You had to have been inspected and authorized by an immigration officer to be admitted</a:t>
            </a:r>
            <a:r>
              <a:rPr lang="en-US" altLang="en-US" dirty="0">
                <a:cs typeface="Arial" charset="0"/>
              </a:rPr>
              <a:t> therefore YOU HAVE NOT BEEN ADMITTED EVEN THOUGH YOU ARE HERE!</a:t>
            </a:r>
          </a:p>
          <a:p>
            <a:pPr eaLnBrk="1" hangingPunct="1"/>
            <a:r>
              <a:rPr lang="en-US" altLang="en-US" dirty="0">
                <a:cs typeface="Arial" charset="0"/>
              </a:rPr>
              <a:t>INA § 212 – Grounds of inadmissibility</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Entry without Inspection</a:t>
            </a:r>
          </a:p>
        </p:txBody>
      </p:sp>
      <p:pic>
        <p:nvPicPr>
          <p:cNvPr id="5" name="Picture Placeholder 4"/>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l="3983" r="3983"/>
          <a:stretch>
            <a:fillRect/>
          </a:stretch>
        </p:blipFill>
        <p:spPr/>
      </p:pic>
      <p:sp>
        <p:nvSpPr>
          <p:cNvPr id="4" name="Text Placeholder 3"/>
          <p:cNvSpPr>
            <a:spLocks noGrp="1"/>
          </p:cNvSpPr>
          <p:nvPr>
            <p:ph type="body" sz="half" idx="2"/>
          </p:nvPr>
        </p:nvSpPr>
        <p:spPr/>
        <p:txBody>
          <a:bodyPr/>
          <a:lstStyle/>
          <a:p>
            <a:r>
              <a:rPr lang="en-US" dirty="0"/>
              <a:t>EWI/No Inspection</a:t>
            </a:r>
          </a:p>
        </p:txBody>
      </p:sp>
    </p:spTree>
    <p:custDataLst>
      <p:tags r:id="rId1"/>
    </p:custDataLst>
    <p:extLst>
      <p:ext uri="{BB962C8B-B14F-4D97-AF65-F5344CB8AC3E}">
        <p14:creationId xmlns:p14="http://schemas.microsoft.com/office/powerpoint/2010/main" val="230591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llis island crowd.jpg"/>
          <p:cNvPicPr>
            <a:picLocks noGrp="1" noChangeAspect="1"/>
          </p:cNvPicPr>
          <p:nvPr>
            <p:ph idx="1"/>
          </p:nvPr>
        </p:nvPicPr>
        <p:blipFill>
          <a:blip r:embed="rId4">
            <a:extLst>
              <a:ext uri="{28A0092B-C50C-407E-A947-70E740481C1C}">
                <a14:useLocalDpi xmlns:a14="http://schemas.microsoft.com/office/drawing/2010/main" val="0"/>
              </a:ext>
            </a:extLst>
          </a:blip>
          <a:srcRect t="11229" b="11229"/>
          <a:stretch>
            <a:fillRect/>
          </a:stretch>
        </p:blipFill>
        <p:spPr>
          <a:xfrm>
            <a:off x="0" y="2497181"/>
            <a:ext cx="4547315" cy="4040144"/>
          </a:xfrm>
        </p:spPr>
      </p:pic>
      <p:sp>
        <p:nvSpPr>
          <p:cNvPr id="2" name="Title 1"/>
          <p:cNvSpPr>
            <a:spLocks noGrp="1"/>
          </p:cNvSpPr>
          <p:nvPr>
            <p:ph type="title"/>
          </p:nvPr>
        </p:nvSpPr>
        <p:spPr>
          <a:xfrm>
            <a:off x="0" y="338382"/>
            <a:ext cx="6554867" cy="1524000"/>
          </a:xfrm>
        </p:spPr>
        <p:txBody>
          <a:bodyPr>
            <a:normAutofit/>
          </a:bodyPr>
          <a:lstStyle/>
          <a:p>
            <a:r>
              <a:rPr lang="en-US" sz="4400" b="1" dirty="0">
                <a:ln w="9000" cmpd="sng">
                  <a:solidFill>
                    <a:schemeClr val="accent4">
                      <a:shade val="50000"/>
                      <a:satMod val="120000"/>
                    </a:schemeClr>
                  </a:solidFill>
                  <a:prstDash val="solid"/>
                </a:ln>
                <a:solidFill>
                  <a:srgbClr val="000000"/>
                </a:solidFill>
                <a:effectLst>
                  <a:reflection blurRad="12700" stA="28000" endPos="45000" dist="1000" dir="5400000" sy="-100000" algn="bl" rotWithShape="0"/>
                </a:effectLst>
              </a:rPr>
              <a:t>INADMISSIBILITY</a:t>
            </a:r>
          </a:p>
        </p:txBody>
      </p:sp>
      <p:pic>
        <p:nvPicPr>
          <p:cNvPr id="8" name="Picture 7" descr="royal-door-seamless-texture_fynWmnw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7315" y="-1"/>
            <a:ext cx="4596685" cy="6537325"/>
          </a:xfrm>
          <a:prstGeom prst="rect">
            <a:avLst/>
          </a:prstGeom>
        </p:spPr>
      </p:pic>
    </p:spTree>
    <p:custDataLst>
      <p:tags r:id="rId1"/>
    </p:custDataLst>
    <p:extLst>
      <p:ext uri="{BB962C8B-B14F-4D97-AF65-F5344CB8AC3E}">
        <p14:creationId xmlns:p14="http://schemas.microsoft.com/office/powerpoint/2010/main" val="517441587"/>
      </p:ext>
    </p:extLst>
  </p:cSld>
  <p:clrMapOvr>
    <a:masterClrMapping/>
  </p:clrMapOvr>
  <mc:AlternateContent xmlns:mc="http://schemas.openxmlformats.org/markup-compatibility/2006" xmlns:p14="http://schemas.microsoft.com/office/powerpoint/2010/main">
    <mc:Choice Requires="p14">
      <p:transition p14:dur="0" advTm="91103"/>
    </mc:Choice>
    <mc:Fallback xmlns="">
      <p:transition advTm="9110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INADMISSIBILITY</a:t>
            </a:r>
          </a:p>
        </p:txBody>
      </p:sp>
      <p:pic>
        <p:nvPicPr>
          <p:cNvPr id="4" name="Content Placeholder 3"/>
          <p:cNvPicPr>
            <a:picLocks noGrp="1" noChangeAspect="1"/>
          </p:cNvPicPr>
          <p:nvPr>
            <p:ph idx="1"/>
          </p:nvPr>
        </p:nvPicPr>
        <p:blipFill>
          <a:blip r:embed="rId3"/>
          <a:stretch>
            <a:fillRect/>
          </a:stretch>
        </p:blipFill>
        <p:spPr>
          <a:xfrm>
            <a:off x="1371600" y="2057400"/>
            <a:ext cx="6504325" cy="3650489"/>
          </a:xfrm>
          <a:prstGeom prst="rect">
            <a:avLst/>
          </a:prstGeom>
        </p:spPr>
      </p:pic>
    </p:spTree>
    <p:custDataLst>
      <p:tags r:id="rId1"/>
    </p:custDataLst>
    <p:extLst>
      <p:ext uri="{BB962C8B-B14F-4D97-AF65-F5344CB8AC3E}">
        <p14:creationId xmlns:p14="http://schemas.microsoft.com/office/powerpoint/2010/main" val="1498756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Deportability</a:t>
            </a:r>
          </a:p>
        </p:txBody>
      </p:sp>
      <p:sp>
        <p:nvSpPr>
          <p:cNvPr id="3" name="Content Placeholder 2"/>
          <p:cNvSpPr>
            <a:spLocks noGrp="1"/>
          </p:cNvSpPr>
          <p:nvPr>
            <p:ph idx="1"/>
          </p:nvPr>
        </p:nvSpPr>
        <p:spPr/>
        <p:txBody>
          <a:bodyPr/>
          <a:lstStyle/>
          <a:p>
            <a:r>
              <a:rPr lang="en-US" dirty="0"/>
              <a:t>A FN has been lawfully admitted to the U.S. and then commits a crime</a:t>
            </a:r>
          </a:p>
          <a:p>
            <a:r>
              <a:rPr lang="en-US" dirty="0"/>
              <a:t>INA § 237 – Grounds of Deportability</a:t>
            </a:r>
          </a:p>
        </p:txBody>
      </p:sp>
    </p:spTree>
    <p:custDataLst>
      <p:tags r:id="rId1"/>
    </p:custDataLst>
    <p:extLst>
      <p:ext uri="{BB962C8B-B14F-4D97-AF65-F5344CB8AC3E}">
        <p14:creationId xmlns:p14="http://schemas.microsoft.com/office/powerpoint/2010/main" val="6333686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DEPORTABILITY</a:t>
            </a:r>
          </a:p>
        </p:txBody>
      </p:sp>
      <p:pic>
        <p:nvPicPr>
          <p:cNvPr id="7" name="Content Placeholder 6">
            <a:extLst>
              <a:ext uri="{FF2B5EF4-FFF2-40B4-BE49-F238E27FC236}">
                <a16:creationId xmlns:a16="http://schemas.microsoft.com/office/drawing/2014/main" id="{FF0E50D0-3D30-4C20-961E-350B23188F4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38228" y="1600200"/>
            <a:ext cx="7067543" cy="4708525"/>
          </a:xfrm>
        </p:spPr>
      </p:pic>
    </p:spTree>
    <p:custDataLst>
      <p:tags r:id="rId1"/>
    </p:custDataLst>
    <p:extLst>
      <p:ext uri="{BB962C8B-B14F-4D97-AF65-F5344CB8AC3E}">
        <p14:creationId xmlns:p14="http://schemas.microsoft.com/office/powerpoint/2010/main" val="2240598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Lawful Permanent Resident</a:t>
            </a:r>
          </a:p>
        </p:txBody>
      </p:sp>
      <p:pic>
        <p:nvPicPr>
          <p:cNvPr id="5" name="Picture Placeholder 4"/>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l="910" r="910"/>
          <a:stretch/>
        </p:blipFill>
        <p:spPr/>
      </p:pic>
      <p:sp>
        <p:nvSpPr>
          <p:cNvPr id="4" name="Text Placeholder 3"/>
          <p:cNvSpPr>
            <a:spLocks noGrp="1"/>
          </p:cNvSpPr>
          <p:nvPr>
            <p:ph type="body" sz="half" idx="2"/>
          </p:nvPr>
        </p:nvSpPr>
        <p:spPr/>
        <p:txBody>
          <a:bodyPr/>
          <a:lstStyle/>
          <a:p>
            <a:r>
              <a:rPr lang="en-US" dirty="0"/>
              <a:t>Green Card/Inspected</a:t>
            </a:r>
          </a:p>
        </p:txBody>
      </p:sp>
    </p:spTree>
    <p:custDataLst>
      <p:tags r:id="rId1"/>
    </p:custDataLst>
    <p:extLst>
      <p:ext uri="{BB962C8B-B14F-4D97-AF65-F5344CB8AC3E}">
        <p14:creationId xmlns:p14="http://schemas.microsoft.com/office/powerpoint/2010/main" val="263906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sz="quarter" idx="13"/>
          </p:nvPr>
        </p:nvSpPr>
        <p:spPr/>
        <p:txBody>
          <a:bodyPr/>
          <a:lstStyle/>
          <a:p>
            <a:pPr eaLnBrk="1" hangingPunct="1"/>
            <a:r>
              <a:rPr lang="en-US" altLang="en-US" sz="2800" dirty="0"/>
              <a:t>Different immigration consequences between criminal grounds of inadmissibility and deportability. </a:t>
            </a:r>
          </a:p>
          <a:p>
            <a:pPr eaLnBrk="1" hangingPunct="1"/>
            <a:r>
              <a:rPr lang="en-US" altLang="en-US" sz="2800" dirty="0"/>
              <a:t>For example:</a:t>
            </a:r>
          </a:p>
          <a:p>
            <a:pPr eaLnBrk="1" hangingPunct="1"/>
            <a:r>
              <a:rPr lang="en-US" altLang="en-US" sz="2800" dirty="0"/>
              <a:t>A NJ criminal conviction may not have the same effect on a green card holder versus an EWI</a:t>
            </a:r>
          </a:p>
          <a:p>
            <a:pPr eaLnBrk="1" hangingPunct="1"/>
            <a:r>
              <a:rPr lang="en-US" altLang="en-US" sz="2800" dirty="0"/>
              <a:t>A NJ criminal conviction may only effect a green card holder if he leaves the country and returns  </a:t>
            </a:r>
          </a:p>
        </p:txBody>
      </p:sp>
      <p:sp>
        <p:nvSpPr>
          <p:cNvPr id="5122" name="Rectangle 2"/>
          <p:cNvSpPr>
            <a:spLocks noGrp="1" noChangeArrowheads="1"/>
          </p:cNvSpPr>
          <p:nvPr>
            <p:ph type="title"/>
          </p:nvPr>
        </p:nvSpPr>
        <p:spPr/>
        <p:txBody>
          <a:bodyPr>
            <a:normAutofit/>
          </a:bodyPr>
          <a:lstStyle/>
          <a:p>
            <a:pPr eaLnBrk="1" hangingPunct="1"/>
            <a:r>
              <a:rPr lang="en-US" altLang="en-US" dirty="0"/>
              <a:t>Why does an attorney have to know that?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2663833" y="274638"/>
            <a:ext cx="3800720" cy="585548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0410" y="0"/>
            <a:ext cx="4423180" cy="6858000"/>
          </a:xfrm>
          <a:prstGeom prst="rect">
            <a:avLst/>
          </a:prstGeom>
        </p:spPr>
      </p:pic>
    </p:spTree>
    <p:custDataLst>
      <p:tags r:id="rId1"/>
    </p:custDataLst>
    <p:extLst>
      <p:ext uri="{BB962C8B-B14F-4D97-AF65-F5344CB8AC3E}">
        <p14:creationId xmlns:p14="http://schemas.microsoft.com/office/powerpoint/2010/main" val="2868871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Examples</a:t>
            </a:r>
            <a:br>
              <a:rPr lang="en-US" dirty="0"/>
            </a:br>
            <a:r>
              <a:rPr lang="en-US" sz="3200" dirty="0"/>
              <a:t>Inadmissible or Deportable?</a:t>
            </a:r>
            <a:endParaRPr lang="en-US" dirty="0"/>
          </a:p>
        </p:txBody>
      </p:sp>
      <p:sp>
        <p:nvSpPr>
          <p:cNvPr id="3" name="Content Placeholder 2"/>
          <p:cNvSpPr>
            <a:spLocks noGrp="1"/>
          </p:cNvSpPr>
          <p:nvPr>
            <p:ph idx="1"/>
          </p:nvPr>
        </p:nvSpPr>
        <p:spPr/>
        <p:txBody>
          <a:bodyPr/>
          <a:lstStyle/>
          <a:p>
            <a:r>
              <a:rPr lang="en-US" sz="2800" dirty="0"/>
              <a:t>Mexican FN here for 10 years. Got here via “Coyote”. If he gets pulled over for DWI; coke in the car and ICE shows up, he is ?</a:t>
            </a:r>
          </a:p>
          <a:p>
            <a:r>
              <a:rPr lang="en-US" sz="2800" dirty="0"/>
              <a:t>Polish FN gets here with a B-2 visitor visa. It expires in 6 months. He gets busted for only simple possession of pot. ICE shows up, he is ?</a:t>
            </a:r>
          </a:p>
          <a:p>
            <a:r>
              <a:rPr lang="en-US" sz="2800" dirty="0"/>
              <a:t>Italian FN with a green card has a criminal conviction for theft. He travels to another country for vacation. When he returns to JFK, he is ?</a:t>
            </a:r>
          </a:p>
        </p:txBody>
      </p:sp>
    </p:spTree>
    <p:custDataLst>
      <p:tags r:id="rId1"/>
    </p:custDataLst>
    <p:extLst>
      <p:ext uri="{BB962C8B-B14F-4D97-AF65-F5344CB8AC3E}">
        <p14:creationId xmlns:p14="http://schemas.microsoft.com/office/powerpoint/2010/main" val="1100267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lgn="ctr"/>
            <a:r>
              <a:rPr lang="en-US" sz="2800" dirty="0"/>
              <a:t>Inadmissibility v. Deportability</a:t>
            </a:r>
            <a:br>
              <a:rPr lang="en-US" sz="2800" dirty="0"/>
            </a:br>
            <a:r>
              <a:rPr lang="en-US" sz="2800" dirty="0"/>
              <a:t>Criminal Grounds</a:t>
            </a:r>
          </a:p>
        </p:txBody>
      </p:sp>
      <p:sp>
        <p:nvSpPr>
          <p:cNvPr id="5" name="Text Placeholder 4"/>
          <p:cNvSpPr>
            <a:spLocks noGrp="1"/>
          </p:cNvSpPr>
          <p:nvPr>
            <p:ph type="body" idx="1"/>
          </p:nvPr>
        </p:nvSpPr>
        <p:spPr>
          <a:xfrm>
            <a:off x="1066800" y="1614114"/>
            <a:ext cx="3132495" cy="576262"/>
          </a:xfrm>
        </p:spPr>
        <p:txBody>
          <a:bodyPr>
            <a:normAutofit fontScale="70000" lnSpcReduction="20000"/>
          </a:bodyPr>
          <a:lstStyle/>
          <a:p>
            <a:pPr algn="ctr"/>
            <a:r>
              <a:rPr lang="en-US" dirty="0"/>
              <a:t>Inadmissibility </a:t>
            </a:r>
          </a:p>
          <a:p>
            <a:pPr algn="ctr"/>
            <a:r>
              <a:rPr lang="en-US" dirty="0"/>
              <a:t>INA § 212(a)(2)</a:t>
            </a:r>
          </a:p>
        </p:txBody>
      </p:sp>
      <p:sp>
        <p:nvSpPr>
          <p:cNvPr id="6" name="Content Placeholder 5"/>
          <p:cNvSpPr>
            <a:spLocks noGrp="1"/>
          </p:cNvSpPr>
          <p:nvPr>
            <p:ph sz="half" idx="2"/>
          </p:nvPr>
        </p:nvSpPr>
        <p:spPr>
          <a:xfrm>
            <a:off x="457203" y="2174878"/>
            <a:ext cx="4040188" cy="4149725"/>
          </a:xfrm>
        </p:spPr>
        <p:txBody>
          <a:bodyPr>
            <a:normAutofit/>
          </a:bodyPr>
          <a:lstStyle/>
          <a:p>
            <a:pPr eaLnBrk="1" hangingPunct="1">
              <a:lnSpc>
                <a:spcPct val="90000"/>
              </a:lnSpc>
            </a:pPr>
            <a:r>
              <a:rPr lang="en-US" altLang="en-US" sz="1800" dirty="0"/>
              <a:t>Conviction or admitted commission of any </a:t>
            </a:r>
            <a:r>
              <a:rPr lang="en-US" altLang="en-US" sz="1800" i="1" dirty="0"/>
              <a:t>controlled substance offense</a:t>
            </a:r>
            <a:endParaRPr lang="en-US" altLang="en-US" sz="1800" dirty="0"/>
          </a:p>
          <a:p>
            <a:pPr eaLnBrk="1" hangingPunct="1">
              <a:lnSpc>
                <a:spcPct val="90000"/>
              </a:lnSpc>
            </a:pPr>
            <a:r>
              <a:rPr lang="en-US" altLang="en-US" sz="1800" dirty="0"/>
              <a:t>Conviction or admitted commission of a </a:t>
            </a:r>
            <a:r>
              <a:rPr lang="en-US" altLang="en-US" sz="1800" i="1" dirty="0"/>
              <a:t>crime involving moral turpitude </a:t>
            </a:r>
            <a:r>
              <a:rPr lang="en-US" altLang="en-US" sz="1800" dirty="0"/>
              <a:t>(</a:t>
            </a:r>
            <a:r>
              <a:rPr lang="en-US" altLang="en-US" sz="1800" b="1" dirty="0"/>
              <a:t>subject to a one-time petty offense exception</a:t>
            </a:r>
            <a:r>
              <a:rPr lang="en-US" altLang="en-US" sz="1800" dirty="0"/>
              <a:t>)</a:t>
            </a:r>
          </a:p>
          <a:p>
            <a:pPr eaLnBrk="1" hangingPunct="1">
              <a:lnSpc>
                <a:spcPct val="90000"/>
              </a:lnSpc>
            </a:pPr>
            <a:r>
              <a:rPr lang="en-US" altLang="en-US" sz="1800" dirty="0"/>
              <a:t>Conviction of </a:t>
            </a:r>
            <a:r>
              <a:rPr lang="en-US" altLang="en-US" sz="1800" i="1" dirty="0"/>
              <a:t>two or more offenses of any type </a:t>
            </a:r>
            <a:r>
              <a:rPr lang="en-US" altLang="en-US" sz="1800" dirty="0"/>
              <a:t>with aggregate sentences to imprisonment of at least five years</a:t>
            </a:r>
          </a:p>
          <a:p>
            <a:pPr>
              <a:lnSpc>
                <a:spcPct val="90000"/>
              </a:lnSpc>
            </a:pPr>
            <a:r>
              <a:rPr lang="en-US" sz="1800" dirty="0"/>
              <a:t>Reason to believe </a:t>
            </a:r>
            <a:r>
              <a:rPr lang="en-US" altLang="en-US" sz="1800" i="1" dirty="0"/>
              <a:t>Prostitution </a:t>
            </a:r>
            <a:r>
              <a:rPr lang="en-US" altLang="en-US" sz="1800" dirty="0"/>
              <a:t>and commercialized vice</a:t>
            </a:r>
          </a:p>
          <a:p>
            <a:r>
              <a:rPr lang="en-US" sz="1800" dirty="0"/>
              <a:t>Reason to believe (RTB) drug dealer</a:t>
            </a:r>
          </a:p>
          <a:p>
            <a:r>
              <a:rPr lang="en-US" sz="1800" dirty="0"/>
              <a:t>(RTB) Human Trafficking</a:t>
            </a:r>
          </a:p>
          <a:p>
            <a:r>
              <a:rPr lang="en-US" sz="1800" dirty="0"/>
              <a:t>(RTB) Money Laundering</a:t>
            </a:r>
            <a:endParaRPr lang="en-US" altLang="en-US" sz="1800" dirty="0"/>
          </a:p>
          <a:p>
            <a:endParaRPr lang="en-US" sz="1200" dirty="0"/>
          </a:p>
        </p:txBody>
      </p:sp>
      <p:sp>
        <p:nvSpPr>
          <p:cNvPr id="7" name="Text Placeholder 6"/>
          <p:cNvSpPr>
            <a:spLocks noGrp="1"/>
          </p:cNvSpPr>
          <p:nvPr>
            <p:ph type="body" sz="quarter" idx="3"/>
          </p:nvPr>
        </p:nvSpPr>
        <p:spPr>
          <a:xfrm>
            <a:off x="4648206" y="1516781"/>
            <a:ext cx="4041775" cy="639762"/>
          </a:xfrm>
        </p:spPr>
        <p:txBody>
          <a:bodyPr>
            <a:normAutofit fontScale="70000" lnSpcReduction="20000"/>
          </a:bodyPr>
          <a:lstStyle/>
          <a:p>
            <a:pPr algn="ctr"/>
            <a:r>
              <a:rPr lang="en-US" dirty="0"/>
              <a:t>Deportability</a:t>
            </a:r>
          </a:p>
          <a:p>
            <a:pPr algn="ctr"/>
            <a:r>
              <a:rPr lang="en-US" dirty="0"/>
              <a:t>INA § 237(a)(2)</a:t>
            </a:r>
          </a:p>
        </p:txBody>
      </p:sp>
      <p:sp>
        <p:nvSpPr>
          <p:cNvPr id="8" name="Content Placeholder 7"/>
          <p:cNvSpPr>
            <a:spLocks noGrp="1"/>
          </p:cNvSpPr>
          <p:nvPr>
            <p:ph sz="quarter" idx="4"/>
          </p:nvPr>
        </p:nvSpPr>
        <p:spPr>
          <a:xfrm>
            <a:off x="4648206" y="2057400"/>
            <a:ext cx="4041775" cy="4495800"/>
          </a:xfrm>
        </p:spPr>
        <p:txBody>
          <a:bodyPr>
            <a:normAutofit/>
          </a:bodyPr>
          <a:lstStyle/>
          <a:p>
            <a:pPr eaLnBrk="1" hangingPunct="1"/>
            <a:r>
              <a:rPr lang="en-US" altLang="en-US" sz="1400" dirty="0"/>
              <a:t>Conviction of any </a:t>
            </a:r>
            <a:r>
              <a:rPr lang="en-US" altLang="en-US" sz="1400" i="1" dirty="0"/>
              <a:t>controlled substance offense </a:t>
            </a:r>
            <a:r>
              <a:rPr lang="en-US" altLang="en-US" sz="1400" dirty="0"/>
              <a:t>(</a:t>
            </a:r>
            <a:r>
              <a:rPr lang="en-US" altLang="en-US" sz="1400" b="1" dirty="0"/>
              <a:t>other than a single offense of simple possession of 30 grams or less of marijuana</a:t>
            </a:r>
            <a:r>
              <a:rPr lang="en-US" altLang="en-US" sz="1400" dirty="0"/>
              <a:t>)</a:t>
            </a:r>
          </a:p>
          <a:p>
            <a:pPr eaLnBrk="1" hangingPunct="1"/>
            <a:r>
              <a:rPr lang="en-US" altLang="en-US" sz="1400" dirty="0"/>
              <a:t>Conviction of a </a:t>
            </a:r>
            <a:r>
              <a:rPr lang="en-US" altLang="en-US" sz="1400" i="1" dirty="0"/>
              <a:t>crime involving moral turpitude </a:t>
            </a:r>
            <a:r>
              <a:rPr lang="en-US" altLang="en-US" sz="1400" dirty="0"/>
              <a:t>(“CIMT”), committed within five years of admission to the United States and punishable by a year in prison</a:t>
            </a:r>
          </a:p>
          <a:p>
            <a:pPr eaLnBrk="1" hangingPunct="1"/>
            <a:r>
              <a:rPr lang="en-US" altLang="en-US" sz="1400" dirty="0"/>
              <a:t>Conviction of </a:t>
            </a:r>
            <a:r>
              <a:rPr lang="en-US" altLang="en-US" sz="1400" i="1" dirty="0"/>
              <a:t>two crimes involving moral turpitude </a:t>
            </a:r>
            <a:r>
              <a:rPr lang="en-US" altLang="en-US" sz="1400" dirty="0"/>
              <a:t>committed at any time and regardless of actual or potential sentence.</a:t>
            </a:r>
          </a:p>
          <a:p>
            <a:pPr eaLnBrk="1" hangingPunct="1">
              <a:lnSpc>
                <a:spcPct val="90000"/>
              </a:lnSpc>
            </a:pPr>
            <a:r>
              <a:rPr lang="en-US" altLang="en-US" sz="1400" dirty="0"/>
              <a:t>Conviction of a </a:t>
            </a:r>
            <a:r>
              <a:rPr lang="en-US" altLang="en-US" sz="1400" i="1" dirty="0"/>
              <a:t>firearm or destructive device offense</a:t>
            </a:r>
          </a:p>
          <a:p>
            <a:pPr eaLnBrk="1" hangingPunct="1">
              <a:lnSpc>
                <a:spcPct val="90000"/>
              </a:lnSpc>
            </a:pPr>
            <a:r>
              <a:rPr lang="en-US" altLang="en-US" sz="1400" dirty="0"/>
              <a:t>Conviction of a </a:t>
            </a:r>
            <a:r>
              <a:rPr lang="en-US" altLang="en-US" sz="1400" i="1" dirty="0"/>
              <a:t>crime of domestic violence, stalking, child abuse, child neglect, or child abandonment, violation of an order of protection</a:t>
            </a:r>
            <a:r>
              <a:rPr lang="en-US" altLang="en-US" sz="1400" dirty="0"/>
              <a:t>, whether issued by a civil or criminal court. </a:t>
            </a:r>
          </a:p>
          <a:p>
            <a:pPr eaLnBrk="1" hangingPunct="1">
              <a:lnSpc>
                <a:spcPct val="90000"/>
              </a:lnSpc>
            </a:pPr>
            <a:r>
              <a:rPr lang="en-US" altLang="en-US" sz="1400" dirty="0"/>
              <a:t>Human Trafficking/Espionage/Treason</a:t>
            </a:r>
          </a:p>
          <a:p>
            <a:pPr eaLnBrk="1" hangingPunct="1">
              <a:lnSpc>
                <a:spcPct val="90000"/>
              </a:lnSpc>
            </a:pPr>
            <a:r>
              <a:rPr lang="en-US" altLang="en-US" sz="1400" dirty="0"/>
              <a:t>Failure to Register as a Sex Offender</a:t>
            </a:r>
          </a:p>
          <a:p>
            <a:pPr eaLnBrk="1" hangingPunct="1">
              <a:lnSpc>
                <a:spcPct val="90000"/>
              </a:lnSpc>
            </a:pPr>
            <a:r>
              <a:rPr lang="en-US" altLang="en-US" sz="1400" dirty="0"/>
              <a:t>Conviction of an </a:t>
            </a:r>
            <a:r>
              <a:rPr lang="en-US" altLang="en-US" sz="1400" i="1" dirty="0"/>
              <a:t>aggravated felony </a:t>
            </a:r>
            <a:r>
              <a:rPr lang="en-US" altLang="en-US" sz="1400" dirty="0"/>
              <a:t>as defined in INA </a:t>
            </a:r>
            <a:r>
              <a:rPr lang="en-US" altLang="en-US" sz="1400" dirty="0">
                <a:cs typeface="Arial" charset="0"/>
              </a:rPr>
              <a:t>§ 101(a)(43)</a:t>
            </a:r>
            <a:endParaRPr lang="en-US" altLang="en-US" sz="1400" i="1" dirty="0">
              <a:cs typeface="Arial" charset="0"/>
            </a:endParaRPr>
          </a:p>
          <a:p>
            <a:endParaRPr lang="en-US" sz="1200" dirty="0"/>
          </a:p>
        </p:txBody>
      </p:sp>
    </p:spTree>
    <p:custDataLst>
      <p:tags r:id="rId1"/>
    </p:custDataLst>
    <p:extLst>
      <p:ext uri="{BB962C8B-B14F-4D97-AF65-F5344CB8AC3E}">
        <p14:creationId xmlns:p14="http://schemas.microsoft.com/office/powerpoint/2010/main" val="3301205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3314699" cy="6382512"/>
          </a:xfrm>
          <a:prstGeom prst="rect">
            <a:avLst/>
          </a:prstGeom>
          <a:solidFill>
            <a:schemeClr val="bg2"/>
          </a:solidFill>
          <a:ln w="6350" cap="flat" cmpd="sng" algn="ctr">
            <a:noFill/>
            <a:prstDash val="solid"/>
          </a:ln>
          <a:effectLst>
            <a:softEdge rad="0"/>
          </a:effectLst>
        </p:spPr>
        <p:txBody>
          <a:bodyPr/>
          <a:lstStyle/>
          <a:p>
            <a:endParaRPr lang="en-US"/>
          </a:p>
        </p:txBody>
      </p:sp>
      <p:sp>
        <p:nvSpPr>
          <p:cNvPr id="2" name="Title 1"/>
          <p:cNvSpPr>
            <a:spLocks noGrp="1"/>
          </p:cNvSpPr>
          <p:nvPr>
            <p:ph type="title"/>
          </p:nvPr>
        </p:nvSpPr>
        <p:spPr>
          <a:xfrm>
            <a:off x="430056" y="559477"/>
            <a:ext cx="2823900" cy="5709931"/>
          </a:xfrm>
        </p:spPr>
        <p:txBody>
          <a:bodyPr>
            <a:normAutofit/>
          </a:bodyPr>
          <a:lstStyle/>
          <a:p>
            <a:pPr algn="ctr"/>
            <a:r>
              <a:rPr lang="en-US" sz="3400" dirty="0"/>
              <a:t>Petty Offense Exceptions for Inadmissible FN Convicted of CIMT’s</a:t>
            </a:r>
          </a:p>
        </p:txBody>
      </p:sp>
      <p:graphicFrame>
        <p:nvGraphicFramePr>
          <p:cNvPr id="8" name="Content Placeholder 5">
            <a:extLst>
              <a:ext uri="{FF2B5EF4-FFF2-40B4-BE49-F238E27FC236}">
                <a16:creationId xmlns:a16="http://schemas.microsoft.com/office/drawing/2014/main" id="{35E7F781-767C-4E5A-B238-95118B21D8D3}"/>
              </a:ext>
            </a:extLst>
          </p:cNvPr>
          <p:cNvGraphicFramePr>
            <a:graphicFrameLocks noGrp="1"/>
          </p:cNvGraphicFramePr>
          <p:nvPr>
            <p:ph idx="1"/>
            <p:extLst>
              <p:ext uri="{D42A27DB-BD31-4B8C-83A1-F6EECF244321}">
                <p14:modId xmlns:p14="http://schemas.microsoft.com/office/powerpoint/2010/main" val="565891378"/>
              </p:ext>
            </p:extLst>
          </p:nvPr>
        </p:nvGraphicFramePr>
        <p:xfrm>
          <a:off x="4108593" y="800947"/>
          <a:ext cx="4429635" cy="5230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364507526"/>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lgn="ctr"/>
            <a:r>
              <a:rPr lang="en-US" sz="2800" dirty="0"/>
              <a:t>Inadmissibility v. Deportability</a:t>
            </a:r>
            <a:br>
              <a:rPr lang="en-US" sz="2800" dirty="0"/>
            </a:br>
            <a:r>
              <a:rPr lang="en-US" sz="2800" dirty="0"/>
              <a:t>Criminal Grounds</a:t>
            </a:r>
          </a:p>
        </p:txBody>
      </p:sp>
      <p:sp>
        <p:nvSpPr>
          <p:cNvPr id="5" name="Text Placeholder 4"/>
          <p:cNvSpPr>
            <a:spLocks noGrp="1"/>
          </p:cNvSpPr>
          <p:nvPr>
            <p:ph type="body" idx="1"/>
          </p:nvPr>
        </p:nvSpPr>
        <p:spPr>
          <a:xfrm>
            <a:off x="1066800" y="1614114"/>
            <a:ext cx="3132495" cy="576262"/>
          </a:xfrm>
        </p:spPr>
        <p:txBody>
          <a:bodyPr>
            <a:normAutofit fontScale="70000" lnSpcReduction="20000"/>
          </a:bodyPr>
          <a:lstStyle/>
          <a:p>
            <a:pPr algn="ctr"/>
            <a:r>
              <a:rPr lang="en-US" dirty="0"/>
              <a:t>Inadmissibility </a:t>
            </a:r>
          </a:p>
          <a:p>
            <a:pPr algn="ctr"/>
            <a:r>
              <a:rPr lang="en-US" dirty="0"/>
              <a:t>INA § 212(a)(2)</a:t>
            </a:r>
          </a:p>
        </p:txBody>
      </p:sp>
      <p:sp>
        <p:nvSpPr>
          <p:cNvPr id="6" name="Content Placeholder 5"/>
          <p:cNvSpPr>
            <a:spLocks noGrp="1"/>
          </p:cNvSpPr>
          <p:nvPr>
            <p:ph sz="half" idx="2"/>
          </p:nvPr>
        </p:nvSpPr>
        <p:spPr>
          <a:xfrm>
            <a:off x="457203" y="2174878"/>
            <a:ext cx="4040188" cy="4149725"/>
          </a:xfrm>
        </p:spPr>
        <p:txBody>
          <a:bodyPr>
            <a:normAutofit/>
          </a:bodyPr>
          <a:lstStyle/>
          <a:p>
            <a:pPr eaLnBrk="1" hangingPunct="1">
              <a:lnSpc>
                <a:spcPct val="90000"/>
              </a:lnSpc>
            </a:pPr>
            <a:r>
              <a:rPr lang="en-US" altLang="en-US" sz="1800" dirty="0"/>
              <a:t>Conviction or admitted commission of any </a:t>
            </a:r>
            <a:r>
              <a:rPr lang="en-US" altLang="en-US" sz="1800" i="1" dirty="0"/>
              <a:t>controlled substance offense</a:t>
            </a:r>
            <a:endParaRPr lang="en-US" altLang="en-US" sz="1800" dirty="0"/>
          </a:p>
          <a:p>
            <a:pPr eaLnBrk="1" hangingPunct="1">
              <a:lnSpc>
                <a:spcPct val="90000"/>
              </a:lnSpc>
            </a:pPr>
            <a:r>
              <a:rPr lang="en-US" altLang="en-US" sz="1800" dirty="0"/>
              <a:t>Conviction or admitted commission of a </a:t>
            </a:r>
            <a:r>
              <a:rPr lang="en-US" altLang="en-US" sz="1800" i="1" dirty="0"/>
              <a:t>crime involving moral turpitude </a:t>
            </a:r>
            <a:r>
              <a:rPr lang="en-US" altLang="en-US" sz="1800" dirty="0"/>
              <a:t>(</a:t>
            </a:r>
            <a:r>
              <a:rPr lang="en-US" altLang="en-US" sz="1800" b="1" dirty="0"/>
              <a:t>subject to a one-time petty offense exception</a:t>
            </a:r>
            <a:r>
              <a:rPr lang="en-US" altLang="en-US" sz="1800" dirty="0"/>
              <a:t>)</a:t>
            </a:r>
          </a:p>
          <a:p>
            <a:pPr eaLnBrk="1" hangingPunct="1">
              <a:lnSpc>
                <a:spcPct val="90000"/>
              </a:lnSpc>
            </a:pPr>
            <a:r>
              <a:rPr lang="en-US" altLang="en-US" sz="1800" dirty="0"/>
              <a:t>Conviction of </a:t>
            </a:r>
            <a:r>
              <a:rPr lang="en-US" altLang="en-US" sz="1800" i="1" dirty="0"/>
              <a:t>two or more offenses of any type </a:t>
            </a:r>
            <a:r>
              <a:rPr lang="en-US" altLang="en-US" sz="1800" dirty="0"/>
              <a:t>with aggregate sentences to imprisonment of at least five years</a:t>
            </a:r>
          </a:p>
          <a:p>
            <a:pPr>
              <a:lnSpc>
                <a:spcPct val="90000"/>
              </a:lnSpc>
            </a:pPr>
            <a:r>
              <a:rPr lang="en-US" sz="1800" dirty="0"/>
              <a:t>Reason to believe </a:t>
            </a:r>
            <a:r>
              <a:rPr lang="en-US" altLang="en-US" sz="1800" i="1" dirty="0"/>
              <a:t>Prostitution </a:t>
            </a:r>
            <a:r>
              <a:rPr lang="en-US" altLang="en-US" sz="1800" dirty="0"/>
              <a:t>and commercialized vice</a:t>
            </a:r>
          </a:p>
          <a:p>
            <a:r>
              <a:rPr lang="en-US" sz="1800" dirty="0"/>
              <a:t>Reason to believe (RTB) drug dealer</a:t>
            </a:r>
          </a:p>
          <a:p>
            <a:r>
              <a:rPr lang="en-US" sz="1800" dirty="0"/>
              <a:t>(RTB) Human Trafficking</a:t>
            </a:r>
          </a:p>
          <a:p>
            <a:r>
              <a:rPr lang="en-US" sz="1800" dirty="0"/>
              <a:t>(RTB) Money Laundering</a:t>
            </a:r>
            <a:endParaRPr lang="en-US" altLang="en-US" sz="1800" dirty="0"/>
          </a:p>
          <a:p>
            <a:endParaRPr lang="en-US" sz="1200" dirty="0"/>
          </a:p>
        </p:txBody>
      </p:sp>
      <p:sp>
        <p:nvSpPr>
          <p:cNvPr id="7" name="Text Placeholder 6"/>
          <p:cNvSpPr>
            <a:spLocks noGrp="1"/>
          </p:cNvSpPr>
          <p:nvPr>
            <p:ph type="body" sz="quarter" idx="3"/>
          </p:nvPr>
        </p:nvSpPr>
        <p:spPr>
          <a:xfrm>
            <a:off x="4648206" y="1516781"/>
            <a:ext cx="4041775" cy="639762"/>
          </a:xfrm>
        </p:spPr>
        <p:txBody>
          <a:bodyPr>
            <a:normAutofit fontScale="70000" lnSpcReduction="20000"/>
          </a:bodyPr>
          <a:lstStyle/>
          <a:p>
            <a:pPr algn="ctr"/>
            <a:r>
              <a:rPr lang="en-US" dirty="0"/>
              <a:t>Deportability</a:t>
            </a:r>
          </a:p>
          <a:p>
            <a:pPr algn="ctr"/>
            <a:r>
              <a:rPr lang="en-US" dirty="0"/>
              <a:t>INA § 237(a)(2)</a:t>
            </a:r>
          </a:p>
        </p:txBody>
      </p:sp>
      <p:sp>
        <p:nvSpPr>
          <p:cNvPr id="8" name="Content Placeholder 7"/>
          <p:cNvSpPr>
            <a:spLocks noGrp="1"/>
          </p:cNvSpPr>
          <p:nvPr>
            <p:ph sz="quarter" idx="4"/>
          </p:nvPr>
        </p:nvSpPr>
        <p:spPr>
          <a:xfrm>
            <a:off x="4648206" y="2057400"/>
            <a:ext cx="4041775" cy="4495800"/>
          </a:xfrm>
        </p:spPr>
        <p:txBody>
          <a:bodyPr>
            <a:normAutofit/>
          </a:bodyPr>
          <a:lstStyle/>
          <a:p>
            <a:pPr eaLnBrk="1" hangingPunct="1"/>
            <a:r>
              <a:rPr lang="en-US" altLang="en-US" sz="1400" dirty="0"/>
              <a:t>Conviction of any </a:t>
            </a:r>
            <a:r>
              <a:rPr lang="en-US" altLang="en-US" sz="1400" i="1" dirty="0"/>
              <a:t>controlled substance offense </a:t>
            </a:r>
            <a:r>
              <a:rPr lang="en-US" altLang="en-US" sz="1400" dirty="0"/>
              <a:t>(</a:t>
            </a:r>
            <a:r>
              <a:rPr lang="en-US" altLang="en-US" sz="1400" b="1" dirty="0"/>
              <a:t>other than a single offense of simple possession of 30 grams or less of marijuana</a:t>
            </a:r>
            <a:r>
              <a:rPr lang="en-US" altLang="en-US" sz="1400" dirty="0"/>
              <a:t>)</a:t>
            </a:r>
          </a:p>
          <a:p>
            <a:pPr eaLnBrk="1" hangingPunct="1"/>
            <a:r>
              <a:rPr lang="en-US" altLang="en-US" sz="1400" dirty="0"/>
              <a:t>Conviction of a </a:t>
            </a:r>
            <a:r>
              <a:rPr lang="en-US" altLang="en-US" sz="1400" i="1" dirty="0"/>
              <a:t>crime involving moral turpitude </a:t>
            </a:r>
            <a:r>
              <a:rPr lang="en-US" altLang="en-US" sz="1400" dirty="0"/>
              <a:t>(“CIMT”), committed within five years of admission to the United States and punishable by a year in prison</a:t>
            </a:r>
          </a:p>
          <a:p>
            <a:pPr eaLnBrk="1" hangingPunct="1"/>
            <a:r>
              <a:rPr lang="en-US" altLang="en-US" sz="1400" dirty="0"/>
              <a:t>Conviction of </a:t>
            </a:r>
            <a:r>
              <a:rPr lang="en-US" altLang="en-US" sz="1400" i="1" dirty="0"/>
              <a:t>two crimes involving moral turpitude </a:t>
            </a:r>
            <a:r>
              <a:rPr lang="en-US" altLang="en-US" sz="1400" dirty="0"/>
              <a:t>committed at any time and regardless of actual or potential sentence.</a:t>
            </a:r>
          </a:p>
          <a:p>
            <a:pPr eaLnBrk="1" hangingPunct="1">
              <a:lnSpc>
                <a:spcPct val="90000"/>
              </a:lnSpc>
            </a:pPr>
            <a:r>
              <a:rPr lang="en-US" altLang="en-US" sz="1400" dirty="0"/>
              <a:t>Conviction of a </a:t>
            </a:r>
            <a:r>
              <a:rPr lang="en-US" altLang="en-US" sz="1400" i="1" dirty="0"/>
              <a:t>firearm or destructive device offense</a:t>
            </a:r>
          </a:p>
          <a:p>
            <a:pPr eaLnBrk="1" hangingPunct="1">
              <a:lnSpc>
                <a:spcPct val="90000"/>
              </a:lnSpc>
            </a:pPr>
            <a:r>
              <a:rPr lang="en-US" altLang="en-US" sz="1400" dirty="0"/>
              <a:t>Conviction of a </a:t>
            </a:r>
            <a:r>
              <a:rPr lang="en-US" altLang="en-US" sz="1400" i="1" dirty="0"/>
              <a:t>crime of domestic violence, stalking, child abuse, child neglect, or child abandonment, violation of an order of protection</a:t>
            </a:r>
            <a:r>
              <a:rPr lang="en-US" altLang="en-US" sz="1400" dirty="0"/>
              <a:t>, whether issued by a civil or criminal court. </a:t>
            </a:r>
          </a:p>
          <a:p>
            <a:pPr eaLnBrk="1" hangingPunct="1">
              <a:lnSpc>
                <a:spcPct val="90000"/>
              </a:lnSpc>
            </a:pPr>
            <a:r>
              <a:rPr lang="en-US" altLang="en-US" sz="1400" dirty="0"/>
              <a:t>Human Trafficking/Espionage/Treason</a:t>
            </a:r>
          </a:p>
          <a:p>
            <a:pPr eaLnBrk="1" hangingPunct="1">
              <a:lnSpc>
                <a:spcPct val="90000"/>
              </a:lnSpc>
            </a:pPr>
            <a:r>
              <a:rPr lang="en-US" altLang="en-US" sz="1400" dirty="0"/>
              <a:t>Failure to Register as a Sex Offender</a:t>
            </a:r>
          </a:p>
          <a:p>
            <a:pPr eaLnBrk="1" hangingPunct="1">
              <a:lnSpc>
                <a:spcPct val="90000"/>
              </a:lnSpc>
            </a:pPr>
            <a:r>
              <a:rPr lang="en-US" altLang="en-US" sz="1400" dirty="0"/>
              <a:t>Conviction of an </a:t>
            </a:r>
            <a:r>
              <a:rPr lang="en-US" altLang="en-US" sz="1400" i="1" dirty="0"/>
              <a:t>aggravated felony </a:t>
            </a:r>
            <a:r>
              <a:rPr lang="en-US" altLang="en-US" sz="1400" dirty="0"/>
              <a:t>as defined in INA </a:t>
            </a:r>
            <a:r>
              <a:rPr lang="en-US" altLang="en-US" sz="1400" dirty="0">
                <a:cs typeface="Arial" charset="0"/>
              </a:rPr>
              <a:t>§ 101(a)(43)</a:t>
            </a:r>
            <a:endParaRPr lang="en-US" altLang="en-US" sz="1400" i="1" dirty="0">
              <a:cs typeface="Arial" charset="0"/>
            </a:endParaRPr>
          </a:p>
          <a:p>
            <a:endParaRPr lang="en-US" sz="1200" dirty="0"/>
          </a:p>
        </p:txBody>
      </p:sp>
    </p:spTree>
    <p:custDataLst>
      <p:tags r:id="rId1"/>
    </p:custDataLst>
    <p:extLst>
      <p:ext uri="{BB962C8B-B14F-4D97-AF65-F5344CB8AC3E}">
        <p14:creationId xmlns:p14="http://schemas.microsoft.com/office/powerpoint/2010/main" val="29470424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4100" dirty="0"/>
              <a:t>“Get Out of Deportation Card”  for Deportable FN Convicted of CIMT’s </a:t>
            </a:r>
          </a:p>
        </p:txBody>
      </p:sp>
      <p:graphicFrame>
        <p:nvGraphicFramePr>
          <p:cNvPr id="8" name="Content Placeholder 5">
            <a:extLst>
              <a:ext uri="{FF2B5EF4-FFF2-40B4-BE49-F238E27FC236}">
                <a16:creationId xmlns:a16="http://schemas.microsoft.com/office/drawing/2014/main" id="{020BD0DC-CD51-4FA7-81B5-DA4D23F90CC0}"/>
              </a:ext>
            </a:extLst>
          </p:cNvPr>
          <p:cNvGraphicFramePr>
            <a:graphicFrameLocks noGrp="1"/>
          </p:cNvGraphicFramePr>
          <p:nvPr>
            <p:ph idx="1"/>
            <p:extLst>
              <p:ext uri="{D42A27DB-BD31-4B8C-83A1-F6EECF244321}">
                <p14:modId xmlns:p14="http://schemas.microsoft.com/office/powerpoint/2010/main" val="239037697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506479184"/>
      </p:ext>
    </p:extLst>
  </p:cSld>
  <p:clrMapOvr>
    <a:masterClrMapping/>
  </p:clrMapOvr>
  <p:transition spd="slow">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Specific Issues in NJ Municipal Court</a:t>
            </a:r>
          </a:p>
        </p:txBody>
      </p:sp>
      <p:sp>
        <p:nvSpPr>
          <p:cNvPr id="3" name="Content Placeholder 2"/>
          <p:cNvSpPr>
            <a:spLocks noGrp="1"/>
          </p:cNvSpPr>
          <p:nvPr>
            <p:ph idx="1"/>
          </p:nvPr>
        </p:nvSpPr>
        <p:spPr>
          <a:xfrm>
            <a:off x="457200" y="1219200"/>
            <a:ext cx="8229600" cy="5562600"/>
          </a:xfrm>
        </p:spPr>
        <p:txBody>
          <a:bodyPr>
            <a:normAutofit fontScale="92500" lnSpcReduction="10000"/>
          </a:bodyPr>
          <a:lstStyle/>
          <a:p>
            <a:r>
              <a:rPr lang="en-US" altLang="en-US" sz="2000" dirty="0"/>
              <a:t>N.J.S.A. 2C:35-10c - Possession, Use or Being Under the Influence, or Failure to Make Lawful Disposition. Failure to turn over or under the influence. Drug is coke. DP, no problem. Right? WRONG! </a:t>
            </a:r>
          </a:p>
          <a:p>
            <a:r>
              <a:rPr lang="en-US" sz="2000" dirty="0"/>
              <a:t>§36 Conditional Discharge – If Defendant makes a statement of possession in order to exculpate his girlfriend. IJ will request transcript. </a:t>
            </a:r>
          </a:p>
          <a:p>
            <a:r>
              <a:rPr lang="en-US" altLang="en-US" sz="2000" dirty="0"/>
              <a:t>N.J.S.A. 2C:36-2 – Drug Paraphernalia. The main lesson of </a:t>
            </a:r>
            <a:r>
              <a:rPr lang="en-US" altLang="en-US" sz="2000" dirty="0" err="1"/>
              <a:t>Mellouli</a:t>
            </a:r>
            <a:r>
              <a:rPr lang="en-US" altLang="en-US" sz="2000" dirty="0"/>
              <a:t> v. Lynch is that if a state punishes people for more types of drugs than federal law, then a drug paraphernalia conviction does not automatically trigger removal. This offense can be problematic. </a:t>
            </a:r>
          </a:p>
          <a:p>
            <a:r>
              <a:rPr lang="en-US" altLang="en-US" sz="2000" dirty="0"/>
              <a:t>N.J.S.A. 2C:33-2.1 – Loitering. Not a good deal for FN. They lose out on a potential waiver (30 grams or less of pot). Loitering for WHAT?</a:t>
            </a:r>
          </a:p>
          <a:p>
            <a:r>
              <a:rPr lang="en-US" altLang="en-US" sz="2000" dirty="0"/>
              <a:t>N.J.S.A. 2C:20-11 – Shoplifting. CIMT. SAFE HAVEN = N.J.S.A. 2C:33-2A(1) Disorderly Conduct. Neutral factual basis. I was in Hackensack and created a disturbance.</a:t>
            </a:r>
          </a:p>
          <a:p>
            <a:r>
              <a:rPr lang="en-US" altLang="en-US" sz="2000" dirty="0"/>
              <a:t>Prostitution has VERY serious immigration consequences.</a:t>
            </a:r>
          </a:p>
          <a:p>
            <a:r>
              <a:rPr lang="en-US" altLang="en-US" sz="2000" dirty="0"/>
              <a:t>Borough Ordinances -  Think it is ALWAYS a safe bet? THINK AGAIN…</a:t>
            </a:r>
          </a:p>
          <a:p>
            <a:endParaRPr lang="en-US" sz="2000" dirty="0"/>
          </a:p>
        </p:txBody>
      </p:sp>
    </p:spTree>
    <p:custDataLst>
      <p:tags r:id="rId1"/>
    </p:custDataLst>
    <p:extLst>
      <p:ext uri="{BB962C8B-B14F-4D97-AF65-F5344CB8AC3E}">
        <p14:creationId xmlns:p14="http://schemas.microsoft.com/office/powerpoint/2010/main" val="1219623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normAutofit lnSpcReduction="10000"/>
          </a:bodyPr>
          <a:lstStyle/>
          <a:p>
            <a:pPr eaLnBrk="1" hangingPunct="1">
              <a:lnSpc>
                <a:spcPct val="90000"/>
              </a:lnSpc>
            </a:pPr>
            <a:r>
              <a:rPr lang="en-US" altLang="en-US" sz="2400" dirty="0"/>
              <a:t>Immigration and Nationality Act (INA) defines a “conviction” as:</a:t>
            </a:r>
          </a:p>
          <a:p>
            <a:pPr marL="0" indent="0" eaLnBrk="1" hangingPunct="1">
              <a:lnSpc>
                <a:spcPct val="90000"/>
              </a:lnSpc>
              <a:buNone/>
            </a:pPr>
            <a:endParaRPr lang="en-US" altLang="en-US" sz="2400" dirty="0"/>
          </a:p>
          <a:p>
            <a:pPr eaLnBrk="1" hangingPunct="1">
              <a:lnSpc>
                <a:spcPct val="90000"/>
              </a:lnSpc>
              <a:buFontTx/>
              <a:buNone/>
            </a:pPr>
            <a:r>
              <a:rPr lang="en-US" altLang="en-US" sz="2400" dirty="0"/>
              <a:t>	</a:t>
            </a:r>
            <a:r>
              <a:rPr lang="en-US" altLang="en-US" sz="2400" i="1" dirty="0"/>
              <a:t>formal judgment of guilt of the alien entered by a court or, if adjudication of guilt has been withheld, where-</a:t>
            </a:r>
          </a:p>
          <a:p>
            <a:pPr eaLnBrk="1" hangingPunct="1">
              <a:lnSpc>
                <a:spcPct val="90000"/>
              </a:lnSpc>
              <a:buFontTx/>
              <a:buNone/>
            </a:pPr>
            <a:r>
              <a:rPr lang="en-US" altLang="en-US" sz="2400" i="1" dirty="0"/>
              <a:t> </a:t>
            </a:r>
            <a:br>
              <a:rPr lang="en-US" altLang="en-US" sz="2400" i="1" dirty="0"/>
            </a:br>
            <a:r>
              <a:rPr lang="en-US" altLang="en-US" sz="2400" i="1" dirty="0"/>
              <a:t>	(i) a judge or jury has found the alien guilty or the 	alien has entered a plea of guilty or nolo contendere 	or has admitted sufficient facts to warrant a finding 	of guilt, and </a:t>
            </a:r>
            <a:br>
              <a:rPr lang="en-US" altLang="en-US" sz="2400" i="1" dirty="0"/>
            </a:br>
            <a:endParaRPr lang="en-US" altLang="en-US" sz="2400" i="1" dirty="0"/>
          </a:p>
          <a:p>
            <a:pPr eaLnBrk="1" hangingPunct="1">
              <a:lnSpc>
                <a:spcPct val="90000"/>
              </a:lnSpc>
              <a:buFontTx/>
              <a:buNone/>
            </a:pPr>
            <a:r>
              <a:rPr lang="en-US" altLang="en-US" sz="2400" i="1" dirty="0"/>
              <a:t>		(ii) the judge has ordered some form of punishment, 	penalty, or restraint on the alien's liberty to be 	imposed. (INA </a:t>
            </a:r>
            <a:r>
              <a:rPr lang="en-US" altLang="en-US" sz="2400" i="1" dirty="0">
                <a:cs typeface="Arial" charset="0"/>
              </a:rPr>
              <a:t>§ 101(a)(48))</a:t>
            </a:r>
          </a:p>
          <a:p>
            <a:pPr marL="0" indent="0" eaLnBrk="1" hangingPunct="1">
              <a:lnSpc>
                <a:spcPct val="90000"/>
              </a:lnSpc>
              <a:buNone/>
            </a:pPr>
            <a:endParaRPr lang="en-US" altLang="en-US" sz="2400" i="1" dirty="0">
              <a:cs typeface="Arial" charset="0"/>
            </a:endParaRPr>
          </a:p>
        </p:txBody>
      </p:sp>
      <p:sp>
        <p:nvSpPr>
          <p:cNvPr id="6146" name="Rectangle 2"/>
          <p:cNvSpPr>
            <a:spLocks noGrp="1" noChangeArrowheads="1"/>
          </p:cNvSpPr>
          <p:nvPr>
            <p:ph type="title"/>
          </p:nvPr>
        </p:nvSpPr>
        <p:spPr/>
        <p:txBody>
          <a:bodyPr/>
          <a:lstStyle/>
          <a:p>
            <a:pPr eaLnBrk="1" hangingPunct="1"/>
            <a:r>
              <a:rPr lang="en-US" altLang="en-US" sz="4000" dirty="0"/>
              <a:t>Definition of Conviction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04800"/>
            <a:ext cx="8229600" cy="1143000"/>
          </a:xfrm>
        </p:spPr>
        <p:txBody>
          <a:bodyPr>
            <a:normAutofit fontScale="90000"/>
          </a:bodyPr>
          <a:lstStyle/>
          <a:p>
            <a:pPr eaLnBrk="1" hangingPunct="1"/>
            <a:r>
              <a:rPr lang="en-US" altLang="en-US" sz="4000" dirty="0"/>
              <a:t>What does that mean for New Jersey “convictions”?</a:t>
            </a:r>
          </a:p>
        </p:txBody>
      </p:sp>
      <p:sp>
        <p:nvSpPr>
          <p:cNvPr id="7171" name="Rectangle 3"/>
          <p:cNvSpPr>
            <a:spLocks noGrp="1" noChangeArrowheads="1"/>
          </p:cNvSpPr>
          <p:nvPr>
            <p:ph idx="1"/>
          </p:nvPr>
        </p:nvSpPr>
        <p:spPr/>
        <p:txBody>
          <a:bodyPr/>
          <a:lstStyle/>
          <a:p>
            <a:pPr eaLnBrk="1" hangingPunct="1">
              <a:lnSpc>
                <a:spcPct val="90000"/>
              </a:lnSpc>
            </a:pPr>
            <a:r>
              <a:rPr lang="en-US" altLang="en-US" dirty="0"/>
              <a:t>Only a finality of conviction counts (all times for all direct appeals have expired)</a:t>
            </a:r>
          </a:p>
          <a:p>
            <a:pPr eaLnBrk="1" hangingPunct="1">
              <a:lnSpc>
                <a:spcPct val="90000"/>
              </a:lnSpc>
            </a:pPr>
            <a:r>
              <a:rPr lang="en-US" altLang="en-US" dirty="0"/>
              <a:t>PCR is collateral. The filing does not change the finality of the conviction  </a:t>
            </a:r>
          </a:p>
          <a:p>
            <a:pPr eaLnBrk="1" hangingPunct="1">
              <a:lnSpc>
                <a:spcPct val="90000"/>
              </a:lnSpc>
            </a:pPr>
            <a:r>
              <a:rPr lang="en-US" altLang="en-US" dirty="0"/>
              <a:t>Any PTI, Conditional Dismissal, or Conditional Discharge with a PLEA is a conviction (IJ will ask for plea transcript)</a:t>
            </a:r>
          </a:p>
          <a:p>
            <a:pPr eaLnBrk="1" hangingPunct="1">
              <a:lnSpc>
                <a:spcPct val="90000"/>
              </a:lnSpc>
            </a:pPr>
            <a:r>
              <a:rPr lang="en-US" altLang="en-US" dirty="0"/>
              <a:t>Drug Court requires a PLEA – conviction!</a:t>
            </a:r>
          </a:p>
          <a:p>
            <a:pPr eaLnBrk="1" hangingPunct="1">
              <a:lnSpc>
                <a:spcPct val="90000"/>
              </a:lnSpc>
            </a:pPr>
            <a:r>
              <a:rPr lang="en-US" altLang="en-US" dirty="0"/>
              <a:t>Juvenile Delinquency Adjudication is not a conviction (DON’T waive up)</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3767670"/>
          </a:xfrm>
        </p:spPr>
        <p:txBody>
          <a:bodyPr>
            <a:normAutofit/>
          </a:bodyPr>
          <a:lstStyle/>
          <a:p>
            <a:pPr marL="0" indent="0">
              <a:buNone/>
            </a:pPr>
            <a:r>
              <a:rPr lang="en-US" sz="3200" dirty="0">
                <a:latin typeface="American Typewriter"/>
                <a:cs typeface="American Typewriter"/>
              </a:rPr>
              <a:t>      EXPUNGEMENTS = </a:t>
            </a:r>
          </a:p>
        </p:txBody>
      </p:sp>
      <p:pic>
        <p:nvPicPr>
          <p:cNvPr id="6" name="Picture 5" descr="question mark.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429" y="1011770"/>
            <a:ext cx="2463800" cy="3289300"/>
          </a:xfrm>
          <a:prstGeom prst="rect">
            <a:avLst/>
          </a:prstGeom>
          <a:solidFill>
            <a:schemeClr val="tx1"/>
          </a:solidFill>
        </p:spPr>
      </p:pic>
    </p:spTree>
    <p:custDataLst>
      <p:tags r:id="rId1"/>
    </p:custDataLst>
    <p:extLst>
      <p:ext uri="{BB962C8B-B14F-4D97-AF65-F5344CB8AC3E}">
        <p14:creationId xmlns:p14="http://schemas.microsoft.com/office/powerpoint/2010/main" val="4091327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3200" dirty="0">
                <a:latin typeface="American Typewriter"/>
                <a:cs typeface="American Typewriter"/>
              </a:rPr>
              <a:t> EXPUNGEMENTS = </a:t>
            </a:r>
          </a:p>
          <a:p>
            <a:endParaRPr lang="en-US" dirty="0"/>
          </a:p>
        </p:txBody>
      </p:sp>
      <p:pic>
        <p:nvPicPr>
          <p:cNvPr id="6" name="Picture 5" descr="Yes-No.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510" y="899886"/>
            <a:ext cx="3479800" cy="2336800"/>
          </a:xfrm>
          <a:prstGeom prst="rect">
            <a:avLst/>
          </a:prstGeom>
        </p:spPr>
      </p:pic>
    </p:spTree>
    <p:custDataLst>
      <p:tags r:id="rId1"/>
    </p:custDataLst>
    <p:extLst>
      <p:ext uri="{BB962C8B-B14F-4D97-AF65-F5344CB8AC3E}">
        <p14:creationId xmlns:p14="http://schemas.microsoft.com/office/powerpoint/2010/main" val="880680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8AC6-75B6-AAFE-1F83-EC18345DA7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28C75-EED5-BA2D-C74A-4DCF3D7972ED}"/>
              </a:ext>
            </a:extLst>
          </p:cNvPr>
          <p:cNvSpPr>
            <a:spLocks noGrp="1"/>
          </p:cNvSpPr>
          <p:nvPr>
            <p:ph idx="1"/>
          </p:nvPr>
        </p:nvSpPr>
        <p:spPr/>
        <p:txBody>
          <a:bodyPr/>
          <a:lstStyle/>
          <a:p>
            <a:pPr marL="0" indent="0">
              <a:buNone/>
            </a:pPr>
            <a:r>
              <a:rPr lang="en-US" sz="3200" dirty="0">
                <a:latin typeface="American Typewriter"/>
                <a:cs typeface="American Typewriter"/>
              </a:rPr>
              <a:t> </a:t>
            </a:r>
            <a:r>
              <a:rPr lang="en-US" sz="4000" dirty="0">
                <a:latin typeface="American Typewriter"/>
                <a:cs typeface="American Typewriter"/>
              </a:rPr>
              <a:t>EXPUNGEMENTS + PCR </a:t>
            </a:r>
            <a:r>
              <a:rPr lang="en-US" sz="3200" dirty="0">
                <a:latin typeface="American Typewriter"/>
                <a:cs typeface="American Typewriter"/>
              </a:rPr>
              <a:t>= </a:t>
            </a:r>
          </a:p>
          <a:p>
            <a:endParaRPr lang="en-US" dirty="0"/>
          </a:p>
        </p:txBody>
      </p:sp>
      <p:pic>
        <p:nvPicPr>
          <p:cNvPr id="2" name="Picture 1" descr="question mark.jpeg">
            <a:extLst>
              <a:ext uri="{FF2B5EF4-FFF2-40B4-BE49-F238E27FC236}">
                <a16:creationId xmlns:a16="http://schemas.microsoft.com/office/drawing/2014/main" id="{2244414C-FD4E-6CCD-6DD2-7E758450B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5307" y="1143000"/>
            <a:ext cx="1533136" cy="2046815"/>
          </a:xfrm>
          <a:prstGeom prst="rect">
            <a:avLst/>
          </a:prstGeom>
          <a:solidFill>
            <a:schemeClr val="tx1"/>
          </a:solidFill>
        </p:spPr>
      </p:pic>
    </p:spTree>
    <p:custDataLst>
      <p:tags r:id="rId1"/>
    </p:custDataLst>
    <p:extLst>
      <p:ext uri="{BB962C8B-B14F-4D97-AF65-F5344CB8AC3E}">
        <p14:creationId xmlns:p14="http://schemas.microsoft.com/office/powerpoint/2010/main" val="3594840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DF40FD-8A9C-0BF4-A0D3-2F40A7F2F9B2}"/>
              </a:ext>
            </a:extLst>
          </p:cNvPr>
          <p:cNvSpPr txBox="1"/>
          <p:nvPr/>
        </p:nvSpPr>
        <p:spPr>
          <a:xfrm>
            <a:off x="114300" y="152400"/>
            <a:ext cx="8915400" cy="609423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State v. Lopez, Not Reported in A.3d (2012) 2012 WL 5372118</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srgbClr val="7030A0"/>
                </a:solidFill>
                <a:effectLst/>
                <a:uLnTx/>
                <a:uFillTx/>
                <a:latin typeface="Aptos" panose="020B0004020202020204" pitchFamily="34" charset="0"/>
                <a:ea typeface="Aptos" panose="020B0004020202020204" pitchFamily="34" charset="0"/>
                <a:cs typeface="Times New Roman" panose="02020603050405020304" pitchFamily="18" charset="0"/>
              </a:rPr>
              <a:t>Post-Conviction Relief (PCR) Petition</a:t>
            </a:r>
            <a:endParaRPr kumimoji="0" lang="en-US" sz="1800" b="0" i="0" u="none" strike="noStrike" kern="100" cap="none" spc="0" normalizeH="0" baseline="0" noProof="0" dirty="0">
              <a:ln>
                <a:noFill/>
              </a:ln>
              <a:solidFill>
                <a:srgbClr val="7030A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In 2011, Lopez filed a PCR petition claiming ineffective assistance of counsel regarding immigration consequences of his guilty plea.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The Criminal Division manager refused to accept the petition due to the expungement, prompting Lopez to seek to vacate the expungement order.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srgbClr val="F69200"/>
                </a:solidFill>
                <a:effectLst/>
                <a:uLnTx/>
                <a:uFillTx/>
                <a:latin typeface="Aptos" panose="020B0004020202020204" pitchFamily="34" charset="0"/>
                <a:ea typeface="Aptos" panose="020B0004020202020204" pitchFamily="34" charset="0"/>
                <a:cs typeface="Times New Roman" panose="02020603050405020304" pitchFamily="18" charset="0"/>
              </a:rPr>
              <a:t>Court's Decision</a:t>
            </a:r>
            <a:endParaRPr kumimoji="0" lang="en-US" sz="1800" b="0" i="0" u="none" strike="noStrike" kern="100" cap="none" spc="0" normalizeH="0" baseline="0" noProof="0" dirty="0">
              <a:ln>
                <a:noFill/>
              </a:ln>
              <a:solidFill>
                <a:srgbClr val="F692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The trial court allowed Lopez access to his expunged records and permitted the filing of his PCR petition without vacating the expungement.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The court relied on N.J.S.A.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 2C 52</a:t>
            </a: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Aptos" panose="020B0004020202020204" pitchFamily="34" charset="0"/>
              </a:rPr>
              <a:t>–</a:t>
            </a: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19, which allows inspection of expunged records for judicial proceedings.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srgbClr val="00B050"/>
                </a:solidFill>
                <a:effectLst/>
                <a:uLnTx/>
                <a:uFillTx/>
                <a:latin typeface="Aptos" panose="020B0004020202020204" pitchFamily="34" charset="0"/>
                <a:ea typeface="Aptos" panose="020B0004020202020204" pitchFamily="34" charset="0"/>
                <a:cs typeface="Times New Roman" panose="02020603050405020304" pitchFamily="18" charset="0"/>
              </a:rPr>
              <a:t>Legal Implications</a:t>
            </a:r>
            <a:endParaRPr kumimoji="0" lang="en-US" sz="1800" b="0" i="0" u="none" strike="noStrike" kern="100" cap="none" spc="0" normalizeH="0" baseline="0" noProof="0" dirty="0">
              <a:ln>
                <a:noFill/>
              </a:ln>
              <a:solidFill>
                <a:srgbClr val="00B05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The court did not decide whether Lopez could vacate the expungement order, as it was not necessary for his PCR petition.</a:t>
            </a: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The case raises questions about the statutory framework governing expungement and the rights of individuals facing deportation due to criminal convictions. </a:t>
            </a:r>
            <a:r>
              <a:rPr kumimoji="0" lang="en-US" sz="1800" b="0" i="0" u="none" strike="noStrike" kern="100" cap="none" spc="0" normalizeH="0" baseline="0" noProof="0" dirty="0">
                <a:ln>
                  <a:noFill/>
                </a:ln>
                <a:solidFill>
                  <a:prstClr val="white"/>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8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5471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FF97-07E2-C57B-27E1-A62BBCBD2D6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399EE2A-16A2-A6FD-5AC7-55CF1E982EB7}"/>
              </a:ext>
            </a:extLst>
          </p:cNvPr>
          <p:cNvSpPr txBox="1"/>
          <p:nvPr/>
        </p:nvSpPr>
        <p:spPr>
          <a:xfrm>
            <a:off x="114300" y="0"/>
            <a:ext cx="8915400" cy="6954981"/>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US" sz="15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5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State v. QUAMMIE, Trial Court (Monmouth County -  Judge Guadagno, J.A.D. (ret.&amp; t/a)</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expungement issue in this case revolves around whether a defendant, whose marijuana conviction was automatically expunged under New Jersey's Cannabis Regulatory, Enforcement Assistance, and Marketplace Modernization Act (CREAMMA), can vacate that expungement to challenge the underlying conviction through a petition for post-conviction relief (PCR).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Key points regarding the expungement issue:</a:t>
            </a: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tab pos="457200" algn="l"/>
              </a:tabLst>
              <a:defRPr/>
            </a:pPr>
            <a:r>
              <a:rPr kumimoji="0" lang="en-US" sz="15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Automatic Expungement Under CREAMMA</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CREAMMA mandated the automatic expungement of certain marijuana-related convictions to address the adverse consequences of such offenses.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This expungement occurred "by operation of law," without requiring individuals to take any action.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tab pos="457200" algn="l"/>
              </a:tabLst>
              <a:defRPr/>
            </a:pPr>
            <a:r>
              <a:rPr kumimoji="0" lang="en-US" sz="15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Defendant's Situation</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defendant, Matthew J. </a:t>
            </a:r>
            <a:r>
              <a:rPr kumimoji="0" lang="en-US" sz="15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Quammie</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sought to vacate his expungement to challenge his 2016 marijuana conviction, arguing that his plea counsel failed to properly advise him of the immigration consequences of his guilty plea.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expungement initially prevented him from filing a PCR petition.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tab pos="457200" algn="l"/>
              </a:tabLst>
              <a:defRPr/>
            </a:pPr>
            <a:r>
              <a:rPr kumimoji="0" lang="en-US" sz="15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Legislative Intent and Statutory Limitations</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court noted that the expungement statute does not explicitly provide a mechanism for vacating a valid expungement order, except in cases of statutory disqualification at the time of the initial expungement.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However, the court acknowledged that the Legislature likely did not anticipate situations like this, where a defendant would seek to vacate an expungement to pursue PCR.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tab pos="457200" algn="l"/>
              </a:tabLst>
              <a:defRPr/>
            </a:pPr>
            <a:r>
              <a:rPr kumimoji="0" lang="en-US" sz="15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Judicial Interpretation</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court referenced prior cases and directives, including </a:t>
            </a:r>
            <a:r>
              <a:rPr kumimoji="0" lang="en-US" sz="1500" b="0" i="1"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State v. Lopez</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and AOC Directive #25-21, which suggest that expungements may be vacated under certain circumstances.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However, these provisions primarily address motions by the State, not defendants. </a:t>
            </a:r>
            <a:r>
              <a:rPr kumimoji="0" lang="en-US" sz="15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15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1579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8BF49-6161-4E46-C61C-00976F0EBA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A737C7-9294-5898-5B92-1B46E6EE1519}"/>
              </a:ext>
            </a:extLst>
          </p:cNvPr>
          <p:cNvSpPr txBox="1"/>
          <p:nvPr/>
        </p:nvSpPr>
        <p:spPr>
          <a:xfrm>
            <a:off x="114300" y="0"/>
            <a:ext cx="8915400" cy="67713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State v. QUAMMIE, Trial Court (Monmouth County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Times New Roman" panose="02020603050405020304" pitchFamily="18" charset="0"/>
              </a:rPr>
              <a:t>Judge Guadagno, J.A.D. (ret.&amp; t/a) April 30, 2025</a:t>
            </a:r>
          </a:p>
          <a:p>
            <a:pPr marL="0" marR="0" lvl="0" indent="0" algn="l" defTabSz="914400" rtl="0" eaLnBrk="1" fontAlgn="auto" latinLnBrk="0" hangingPunct="1">
              <a:lnSpc>
                <a:spcPct val="115000"/>
              </a:lnSpc>
              <a:spcBef>
                <a:spcPts val="0"/>
              </a:spcBef>
              <a:spcAft>
                <a:spcPts val="800"/>
              </a:spcAft>
              <a:buClrTx/>
              <a:buSzTx/>
              <a:buFontTx/>
              <a:buNone/>
              <a:tabLst>
                <a:tab pos="457200" algn="l"/>
              </a:tabLst>
              <a:defRPr/>
            </a:pPr>
            <a:endParaRPr kumimoji="0" lang="en-US" sz="22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tab pos="457200" algn="l"/>
              </a:tabLst>
              <a:defRPr/>
            </a:pPr>
            <a:r>
              <a:rPr kumimoji="0" lang="en-US" sz="22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Court's Decision</a:t>
            </a:r>
            <a:r>
              <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Despite the lack of explicit statutory authority, the court treated the order vacating the expungement as valid for the purpose of considering the defendant's PCR petition. </a:t>
            </a:r>
            <a:r>
              <a:rPr kumimoji="0" lang="en-US" sz="22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court reasoned that barring PCR relief due to automatic expungement would contradict the legislative intent of CREAMMA, which aimed to alleviate the consequences of marijuana convictions. </a:t>
            </a:r>
            <a:r>
              <a:rPr kumimoji="0" lang="en-US" sz="22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In summary, the expungement issue highlights the tension between the automatic expungement provisions of CREAMMA and the need to allow defendants to challenge their convictions when such convictions have significant collateral consequences, such as deportation. </a:t>
            </a:r>
            <a:r>
              <a:rPr kumimoji="0" lang="en-US" sz="22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r>
              <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The court ultimately prioritized the interests of justice and treated the vacated expungement as valid to address the defendant's claims. </a:t>
            </a:r>
            <a:r>
              <a:rPr kumimoji="0" lang="en-US" sz="22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t>
            </a: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p>
        </p:txBody>
      </p:sp>
      <p:sp>
        <p:nvSpPr>
          <p:cNvPr id="3" name="Arrow: Right 2">
            <a:extLst>
              <a:ext uri="{FF2B5EF4-FFF2-40B4-BE49-F238E27FC236}">
                <a16:creationId xmlns:a16="http://schemas.microsoft.com/office/drawing/2014/main" id="{937AC9E5-44C5-3619-FF4D-139F98377006}"/>
              </a:ext>
            </a:extLst>
          </p:cNvPr>
          <p:cNvSpPr/>
          <p:nvPr/>
        </p:nvSpPr>
        <p:spPr>
          <a:xfrm>
            <a:off x="304800" y="152400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Tree>
    <p:extLst>
      <p:ext uri="{BB962C8B-B14F-4D97-AF65-F5344CB8AC3E}">
        <p14:creationId xmlns:p14="http://schemas.microsoft.com/office/powerpoint/2010/main" val="390126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7385" y="537883"/>
            <a:ext cx="7069231" cy="5542445"/>
          </a:xfrm>
          <a:prstGeom prst="rect">
            <a:avLst/>
          </a:prstGeom>
        </p:spPr>
        <p:txBody>
          <a:bodyPr vert="horz" wrap="square" lIns="0" tIns="11206" rIns="0" bIns="0" rtlCol="0">
            <a:spAutoFit/>
          </a:bodyPr>
          <a:lstStyle/>
          <a:p>
            <a:pPr marL="11206" marR="4483" lvl="0" indent="0" algn="l" defTabSz="914400" rtl="0" eaLnBrk="1" fontAlgn="auto" latinLnBrk="0" hangingPunct="1">
              <a:lnSpc>
                <a:spcPct val="117500"/>
              </a:lnSpc>
              <a:spcBef>
                <a:spcPts val="88"/>
              </a:spcBef>
              <a:spcAft>
                <a:spcPts val="0"/>
              </a:spcAft>
              <a:buClrTx/>
              <a:buSzTx/>
              <a:buFontTx/>
              <a:buNone/>
              <a:tabLst/>
              <a:defRPr/>
            </a:pPr>
            <a:r>
              <a:rPr kumimoji="0" sz="1765" b="0" i="0" u="none" strike="noStrike" kern="1200" cap="none" spc="44" normalizeH="0" baseline="0" noProof="0" dirty="0">
                <a:ln>
                  <a:noFill/>
                </a:ln>
                <a:solidFill>
                  <a:prstClr val="black"/>
                </a:solidFill>
                <a:effectLst/>
                <a:uLnTx/>
                <a:uFillTx/>
                <a:latin typeface="Calibri"/>
                <a:ea typeface="+mn-ea"/>
                <a:cs typeface="Calibri"/>
              </a:rPr>
              <a:t>Chief </a:t>
            </a:r>
            <a:r>
              <a:rPr kumimoji="0" sz="1765" b="0" i="0" u="none" strike="noStrike" kern="1200" cap="none" spc="18" normalizeH="0" baseline="0" noProof="0" dirty="0">
                <a:ln>
                  <a:noFill/>
                </a:ln>
                <a:solidFill>
                  <a:prstClr val="black"/>
                </a:solidFill>
                <a:effectLst/>
                <a:uLnTx/>
                <a:uFillTx/>
                <a:latin typeface="Calibri"/>
                <a:ea typeface="+mn-ea"/>
                <a:cs typeface="Calibri"/>
              </a:rPr>
              <a:t>Justice</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Stuart</a:t>
            </a:r>
            <a:r>
              <a:rPr kumimoji="0" sz="1765" b="0" i="0" u="none" strike="noStrike" kern="1200" cap="none" spc="57"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Rabner/Directive</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#07-19/Immigration-</a:t>
            </a:r>
            <a:r>
              <a:rPr kumimoji="0" sz="1765" b="0" i="0" u="none" strike="noStrike" kern="1200" cap="none" spc="18" normalizeH="0" baseline="0" noProof="0" dirty="0">
                <a:ln>
                  <a:noFill/>
                </a:ln>
                <a:solidFill>
                  <a:prstClr val="black"/>
                </a:solidFill>
                <a:effectLst/>
                <a:uLnTx/>
                <a:uFillTx/>
                <a:latin typeface="Calibri"/>
                <a:ea typeface="+mn-ea"/>
                <a:cs typeface="Calibri"/>
              </a:rPr>
              <a:t>Related</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Policies:</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Revisions</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to</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Judiciary</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Forms;</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Updated</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Attorney </a:t>
            </a:r>
            <a:r>
              <a:rPr kumimoji="0" sz="1765" b="0" i="0" u="none" strike="noStrike" kern="1200" cap="none" spc="18" normalizeH="0" baseline="0" noProof="0" dirty="0">
                <a:ln>
                  <a:noFill/>
                </a:ln>
                <a:solidFill>
                  <a:prstClr val="black"/>
                </a:solidFill>
                <a:effectLst/>
                <a:uLnTx/>
                <a:uFillTx/>
                <a:latin typeface="Calibri"/>
                <a:ea typeface="+mn-ea"/>
                <a:cs typeface="Calibri"/>
              </a:rPr>
              <a:t>General</a:t>
            </a:r>
            <a:r>
              <a:rPr kumimoji="0" sz="1765" b="0" i="0" u="none" strike="noStrike" kern="1200" cap="none" spc="22"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Guidance;</a:t>
            </a:r>
            <a:r>
              <a:rPr kumimoji="0" sz="1765" b="0" i="0" u="none" strike="noStrike" kern="1200" cap="none" spc="26"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Court </a:t>
            </a:r>
            <a:r>
              <a:rPr kumimoji="0" sz="1765" b="0" i="0" u="none" strike="noStrike" kern="1200" cap="none" spc="9" normalizeH="0" baseline="0" noProof="0" dirty="0">
                <a:ln>
                  <a:noFill/>
                </a:ln>
                <a:solidFill>
                  <a:prstClr val="black"/>
                </a:solidFill>
                <a:effectLst/>
                <a:uLnTx/>
                <a:uFillTx/>
                <a:latin typeface="Calibri"/>
                <a:ea typeface="+mn-ea"/>
                <a:cs typeface="Calibri"/>
              </a:rPr>
              <a:t>Involvement</a:t>
            </a:r>
            <a:r>
              <a:rPr kumimoji="0" sz="1765" b="0" i="0" u="none" strike="noStrike" kern="1200" cap="none" spc="13"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with</a:t>
            </a:r>
            <a:r>
              <a:rPr kumimoji="0" sz="1765" b="0" i="0" u="none" strike="noStrike" kern="1200" cap="none" spc="22" normalizeH="0" baseline="0" noProof="0" dirty="0">
                <a:ln>
                  <a:noFill/>
                </a:ln>
                <a:solidFill>
                  <a:prstClr val="black"/>
                </a:solidFill>
                <a:effectLst/>
                <a:uLnTx/>
                <a:uFillTx/>
                <a:latin typeface="Calibri"/>
                <a:ea typeface="+mn-ea"/>
                <a:cs typeface="Calibri"/>
              </a:rPr>
              <a:t> </a:t>
            </a:r>
            <a:r>
              <a:rPr kumimoji="0" sz="1765" b="0" i="0" u="none" strike="noStrike" kern="1200" cap="none" spc="79" normalizeH="0" baseline="0" noProof="0" dirty="0">
                <a:ln>
                  <a:noFill/>
                </a:ln>
                <a:solidFill>
                  <a:prstClr val="black"/>
                </a:solidFill>
                <a:effectLst/>
                <a:uLnTx/>
                <a:uFillTx/>
                <a:latin typeface="Calibri"/>
                <a:ea typeface="+mn-ea"/>
                <a:cs typeface="Calibri"/>
              </a:rPr>
              <a:t>ICE</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Activities/May</a:t>
            </a:r>
            <a:r>
              <a:rPr kumimoji="0" sz="1765" b="0" i="0" u="none" strike="noStrike" kern="1200" cap="none" spc="22"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23,</a:t>
            </a:r>
            <a:r>
              <a:rPr kumimoji="0" sz="1765" b="0" i="0" u="none" strike="noStrike" kern="1200" cap="none" spc="31"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2019</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11206" marR="0" lvl="0" indent="0" algn="l" defTabSz="914400" rtl="0" eaLnBrk="1" fontAlgn="auto" latinLnBrk="0" hangingPunct="1">
              <a:lnSpc>
                <a:spcPct val="100000"/>
              </a:lnSpc>
              <a:spcBef>
                <a:spcPts val="940"/>
              </a:spcBef>
              <a:spcAft>
                <a:spcPts val="0"/>
              </a:spcAft>
              <a:buClrTx/>
              <a:buSzTx/>
              <a:buFontTx/>
              <a:buNone/>
              <a:tabLst/>
              <a:defRPr/>
            </a:pPr>
            <a:r>
              <a:rPr kumimoji="0" sz="1765" b="1" i="0" u="none" strike="noStrike" kern="1200" cap="none" spc="0" normalizeH="0" baseline="0" noProof="0" dirty="0">
                <a:ln>
                  <a:noFill/>
                </a:ln>
                <a:solidFill>
                  <a:prstClr val="black"/>
                </a:solidFill>
                <a:effectLst/>
                <a:uLnTx/>
                <a:uFillTx/>
                <a:latin typeface="Calibri"/>
                <a:ea typeface="+mn-ea"/>
                <a:cs typeface="Calibri"/>
              </a:rPr>
              <a:t>Immigration-</a:t>
            </a:r>
            <a:r>
              <a:rPr kumimoji="0" sz="1765" b="1" i="0" u="none" strike="noStrike" kern="1200" cap="none" spc="44" normalizeH="0" baseline="0" noProof="0" dirty="0">
                <a:ln>
                  <a:noFill/>
                </a:ln>
                <a:solidFill>
                  <a:prstClr val="black"/>
                </a:solidFill>
                <a:effectLst/>
                <a:uLnTx/>
                <a:uFillTx/>
                <a:latin typeface="Calibri"/>
                <a:ea typeface="+mn-ea"/>
                <a:cs typeface="Calibri"/>
              </a:rPr>
              <a:t>Related</a:t>
            </a:r>
            <a:r>
              <a:rPr kumimoji="0" sz="1765" b="1" i="0" u="none" strike="noStrike" kern="1200" cap="none" spc="388" normalizeH="0" baseline="0" noProof="0" dirty="0">
                <a:ln>
                  <a:noFill/>
                </a:ln>
                <a:solidFill>
                  <a:prstClr val="black"/>
                </a:solidFill>
                <a:effectLst/>
                <a:uLnTx/>
                <a:uFillTx/>
                <a:latin typeface="Calibri"/>
                <a:ea typeface="+mn-ea"/>
                <a:cs typeface="Calibri"/>
              </a:rPr>
              <a:t> </a:t>
            </a:r>
            <a:r>
              <a:rPr kumimoji="0" sz="1765" b="1" i="0" u="none" strike="noStrike" kern="1200" cap="none" spc="44" normalizeH="0" baseline="0" noProof="0" dirty="0">
                <a:ln>
                  <a:noFill/>
                </a:ln>
                <a:solidFill>
                  <a:prstClr val="black"/>
                </a:solidFill>
                <a:effectLst/>
                <a:uLnTx/>
                <a:uFillTx/>
                <a:latin typeface="Calibri"/>
                <a:ea typeface="+mn-ea"/>
                <a:cs typeface="Calibri"/>
              </a:rPr>
              <a:t>Policies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5"/>
              </a:spcBef>
              <a:spcAft>
                <a:spcPts val="0"/>
              </a:spcAft>
              <a:buClrTx/>
              <a:buSzPct val="83333"/>
              <a:buFont typeface="Symbol"/>
              <a:buChar char=""/>
              <a:tabLst>
                <a:tab pos="414079" algn="l"/>
              </a:tabLst>
              <a:defRPr/>
            </a:pPr>
            <a:r>
              <a:rPr kumimoji="0" sz="1765" b="0" i="0" u="none" strike="noStrike" kern="1200" cap="none" spc="9" normalizeH="0" baseline="0" noProof="0" dirty="0">
                <a:ln>
                  <a:noFill/>
                </a:ln>
                <a:solidFill>
                  <a:prstClr val="black"/>
                </a:solidFill>
                <a:effectLst/>
                <a:uLnTx/>
                <a:uFillTx/>
                <a:latin typeface="Calibri"/>
                <a:ea typeface="+mn-ea"/>
                <a:cs typeface="Calibri"/>
              </a:rPr>
              <a:t>Judiciary</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will</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only</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collect</a:t>
            </a:r>
            <a:r>
              <a:rPr kumimoji="0" sz="1765" b="0" i="0" u="none" strike="noStrike" kern="1200" cap="none" spc="35"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immigration</a:t>
            </a:r>
            <a:r>
              <a:rPr kumimoji="0" sz="1765" b="0" i="0" u="none" strike="noStrike" kern="1200" cap="none" spc="53"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status</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information</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when</a:t>
            </a:r>
            <a:r>
              <a:rPr kumimoji="0" sz="1765" b="0" i="0" u="none" strike="noStrike" kern="1200" cap="none" spc="40" normalizeH="0" baseline="0" noProof="0" dirty="0">
                <a:ln>
                  <a:noFill/>
                </a:ln>
                <a:solidFill>
                  <a:prstClr val="black"/>
                </a:solidFill>
                <a:effectLst/>
                <a:uLnTx/>
                <a:uFillTx/>
                <a:latin typeface="Calibri"/>
                <a:ea typeface="+mn-ea"/>
                <a:cs typeface="Calibri"/>
              </a:rPr>
              <a:t> necessary</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for</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court</a:t>
            </a:r>
            <a:r>
              <a:rPr kumimoji="0" sz="1765" b="0" i="0" u="none" strike="noStrike" kern="1200" cap="none" spc="35"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purposes.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1"/>
              </a:spcBef>
              <a:spcAft>
                <a:spcPts val="0"/>
              </a:spcAft>
              <a:buClrTx/>
              <a:buSzPct val="83333"/>
              <a:buFont typeface="Symbol"/>
              <a:buChar char=""/>
              <a:tabLst>
                <a:tab pos="414079" algn="l"/>
              </a:tabLst>
              <a:defRPr/>
            </a:pPr>
            <a:r>
              <a:rPr kumimoji="0" sz="1765" b="0" i="0" u="none" strike="noStrike" kern="1200" cap="none" spc="9" normalizeH="0" baseline="0" noProof="0" dirty="0">
                <a:ln>
                  <a:noFill/>
                </a:ln>
                <a:solidFill>
                  <a:prstClr val="black"/>
                </a:solidFill>
                <a:effectLst/>
                <a:uLnTx/>
                <a:uFillTx/>
                <a:latin typeface="Calibri"/>
                <a:ea typeface="+mn-ea"/>
                <a:cs typeface="Calibri"/>
              </a:rPr>
              <a:t>Non-</a:t>
            </a:r>
            <a:r>
              <a:rPr kumimoji="0" sz="1765" b="0" i="0" u="none" strike="noStrike" kern="1200" cap="none" spc="49" normalizeH="0" baseline="0" noProof="0" dirty="0">
                <a:ln>
                  <a:noFill/>
                </a:ln>
                <a:solidFill>
                  <a:prstClr val="black"/>
                </a:solidFill>
                <a:effectLst/>
                <a:uLnTx/>
                <a:uFillTx/>
                <a:latin typeface="Calibri"/>
                <a:ea typeface="+mn-ea"/>
                <a:cs typeface="Calibri"/>
              </a:rPr>
              <a:t>speciﬁc</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collection</a:t>
            </a:r>
            <a:r>
              <a:rPr kumimoji="0" sz="1765" b="0" i="0" u="none" strike="noStrike" kern="1200" cap="none" spc="62"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of</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immigration</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data</a:t>
            </a:r>
            <a:r>
              <a:rPr kumimoji="0" sz="1765" b="0" i="0" u="none" strike="noStrike" kern="1200" cap="none" spc="49" normalizeH="0" baseline="0" noProof="0" dirty="0">
                <a:ln>
                  <a:noFill/>
                </a:ln>
                <a:solidFill>
                  <a:prstClr val="black"/>
                </a:solidFill>
                <a:effectLst/>
                <a:uLnTx/>
                <a:uFillTx/>
                <a:latin typeface="Calibri"/>
                <a:ea typeface="+mn-ea"/>
                <a:cs typeface="Calibri"/>
              </a:rPr>
              <a:t> is</a:t>
            </a:r>
            <a:r>
              <a:rPr kumimoji="0" sz="1765" b="0" i="0" u="none" strike="noStrike" kern="1200" cap="none" spc="71"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discontinued.</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1"/>
              </a:spcBef>
              <a:spcAft>
                <a:spcPts val="0"/>
              </a:spcAft>
              <a:buClrTx/>
              <a:buSzPct val="83333"/>
              <a:buFont typeface="Symbol"/>
              <a:buChar char=""/>
              <a:tabLst>
                <a:tab pos="414079" algn="l"/>
              </a:tabLst>
              <a:defRPr/>
            </a:pPr>
            <a:r>
              <a:rPr kumimoji="0" sz="1765" b="0" i="0" u="none" strike="noStrike" kern="1200" cap="none" spc="0" normalizeH="0" baseline="0" noProof="0" dirty="0">
                <a:ln>
                  <a:noFill/>
                </a:ln>
                <a:solidFill>
                  <a:prstClr val="black"/>
                </a:solidFill>
                <a:effectLst/>
                <a:uLnTx/>
                <a:uFillTx/>
                <a:latin typeface="Calibri"/>
                <a:ea typeface="+mn-ea"/>
                <a:cs typeface="Calibri"/>
              </a:rPr>
              <a:t>Attorneys,</a:t>
            </a:r>
            <a:r>
              <a:rPr kumimoji="0" sz="1765" b="0" i="0" u="none" strike="noStrike" kern="1200" cap="none" spc="93"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not</a:t>
            </a:r>
            <a:r>
              <a:rPr kumimoji="0" sz="1765" b="0" i="0" u="none" strike="noStrike" kern="1200" cap="none" spc="79"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judges,</a:t>
            </a:r>
            <a:r>
              <a:rPr kumimoji="0" sz="1765" b="0" i="0" u="none" strike="noStrike" kern="1200" cap="none" spc="97"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are</a:t>
            </a:r>
            <a:r>
              <a:rPr kumimoji="0" sz="1765" b="0" i="0" u="none" strike="noStrike" kern="1200" cap="none" spc="93"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responsible</a:t>
            </a:r>
            <a:r>
              <a:rPr kumimoji="0" sz="1765" b="0" i="0" u="none" strike="noStrike" kern="1200" cap="none" spc="97"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for</a:t>
            </a:r>
            <a:r>
              <a:rPr kumimoji="0" sz="1765" b="0" i="0" u="none" strike="noStrike" kern="1200" cap="none" spc="79"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raising</a:t>
            </a:r>
            <a:r>
              <a:rPr kumimoji="0" sz="1765" b="0" i="0" u="none" strike="noStrike" kern="1200" cap="none" spc="79"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immigration</a:t>
            </a:r>
            <a:r>
              <a:rPr kumimoji="0" sz="1765" b="0" i="0" u="none" strike="noStrike" kern="1200" cap="none" spc="88"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status</a:t>
            </a:r>
            <a:r>
              <a:rPr kumimoji="0" sz="1765" b="0" i="0" u="none" strike="noStrike" kern="1200" cap="none" spc="97" normalizeH="0" baseline="0" noProof="0" dirty="0">
                <a:ln>
                  <a:noFill/>
                </a:ln>
                <a:solidFill>
                  <a:prstClr val="black"/>
                </a:solidFill>
                <a:effectLst/>
                <a:uLnTx/>
                <a:uFillTx/>
                <a:latin typeface="Calibri"/>
                <a:ea typeface="+mn-ea"/>
                <a:cs typeface="Calibri"/>
              </a:rPr>
              <a:t> </a:t>
            </a:r>
            <a:r>
              <a:rPr kumimoji="0" sz="1765" b="0" i="0" u="none" strike="noStrike" kern="1200" cap="none" spc="49" normalizeH="0" baseline="0" noProof="0" dirty="0">
                <a:ln>
                  <a:noFill/>
                </a:ln>
                <a:solidFill>
                  <a:prstClr val="black"/>
                </a:solidFill>
                <a:effectLst/>
                <a:uLnTx/>
                <a:uFillTx/>
                <a:latin typeface="Calibri"/>
                <a:ea typeface="+mn-ea"/>
                <a:cs typeface="Calibri"/>
              </a:rPr>
              <a:t>issues</a:t>
            </a:r>
            <a:r>
              <a:rPr kumimoji="0" sz="1765" b="0" i="0" u="none" strike="noStrike" kern="1200" cap="none" spc="93"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in</a:t>
            </a:r>
            <a:r>
              <a:rPr kumimoji="0" sz="1765" b="0" i="0" u="none" strike="noStrike" kern="1200" cap="none" spc="88"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court.</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11206" marR="0" lvl="0" indent="0" algn="l" defTabSz="914400" rtl="0" eaLnBrk="1" fontAlgn="auto" latinLnBrk="0" hangingPunct="1">
              <a:lnSpc>
                <a:spcPct val="100000"/>
              </a:lnSpc>
              <a:spcBef>
                <a:spcPts val="931"/>
              </a:spcBef>
              <a:spcAft>
                <a:spcPts val="0"/>
              </a:spcAft>
              <a:buClrTx/>
              <a:buSzTx/>
              <a:buFontTx/>
              <a:buNone/>
              <a:tabLst/>
              <a:defRPr/>
            </a:pPr>
            <a:r>
              <a:rPr kumimoji="0" sz="1765" b="1" i="0" u="none" strike="noStrike" kern="1200" cap="none" spc="93" normalizeH="0" baseline="0" noProof="0" dirty="0">
                <a:ln>
                  <a:noFill/>
                </a:ln>
                <a:solidFill>
                  <a:prstClr val="black"/>
                </a:solidFill>
                <a:effectLst/>
                <a:uLnTx/>
                <a:uFillTx/>
                <a:latin typeface="Calibri"/>
                <a:ea typeface="+mn-ea"/>
                <a:cs typeface="Calibri"/>
              </a:rPr>
              <a:t>ICE</a:t>
            </a:r>
            <a:r>
              <a:rPr kumimoji="0" sz="1765" b="1" i="0" u="none" strike="noStrike" kern="1200" cap="none" spc="-4" normalizeH="0" baseline="0" noProof="0" dirty="0">
                <a:ln>
                  <a:noFill/>
                </a:ln>
                <a:solidFill>
                  <a:prstClr val="black"/>
                </a:solidFill>
                <a:effectLst/>
                <a:uLnTx/>
                <a:uFillTx/>
                <a:latin typeface="Calibri"/>
                <a:ea typeface="+mn-ea"/>
                <a:cs typeface="Calibri"/>
              </a:rPr>
              <a:t> </a:t>
            </a:r>
            <a:r>
              <a:rPr kumimoji="0" sz="1765" b="1" i="0" u="none" strike="noStrike" kern="1200" cap="none" spc="40" normalizeH="0" baseline="0" noProof="0" dirty="0">
                <a:ln>
                  <a:noFill/>
                </a:ln>
                <a:solidFill>
                  <a:prstClr val="black"/>
                </a:solidFill>
                <a:effectLst/>
                <a:uLnTx/>
                <a:uFillTx/>
                <a:latin typeface="Calibri"/>
                <a:ea typeface="+mn-ea"/>
                <a:cs typeface="Calibri"/>
              </a:rPr>
              <a:t>Activities</a:t>
            </a:r>
            <a:r>
              <a:rPr kumimoji="0" sz="1765" b="1" i="0" u="none" strike="noStrike" kern="1200" cap="none" spc="9" normalizeH="0" baseline="0" noProof="0" dirty="0">
                <a:ln>
                  <a:noFill/>
                </a:ln>
                <a:solidFill>
                  <a:prstClr val="black"/>
                </a:solidFill>
                <a:effectLst/>
                <a:uLnTx/>
                <a:uFillTx/>
                <a:latin typeface="Calibri"/>
                <a:ea typeface="+mn-ea"/>
                <a:cs typeface="Calibri"/>
              </a:rPr>
              <a:t> </a:t>
            </a:r>
            <a:r>
              <a:rPr kumimoji="0" sz="1765" b="1" i="0" u="none" strike="noStrike" kern="1200" cap="none" spc="0" normalizeH="0" baseline="0" noProof="0" dirty="0">
                <a:ln>
                  <a:noFill/>
                </a:ln>
                <a:solidFill>
                  <a:prstClr val="black"/>
                </a:solidFill>
                <a:effectLst/>
                <a:uLnTx/>
                <a:uFillTx/>
                <a:latin typeface="Calibri"/>
                <a:ea typeface="+mn-ea"/>
                <a:cs typeface="Calibri"/>
              </a:rPr>
              <a:t>at</a:t>
            </a:r>
            <a:r>
              <a:rPr kumimoji="0" sz="1765" b="1" i="0" u="none" strike="noStrike" kern="1200" cap="none" spc="9" normalizeH="0" baseline="0" noProof="0" dirty="0">
                <a:ln>
                  <a:noFill/>
                </a:ln>
                <a:solidFill>
                  <a:prstClr val="black"/>
                </a:solidFill>
                <a:effectLst/>
                <a:uLnTx/>
                <a:uFillTx/>
                <a:latin typeface="Calibri"/>
                <a:ea typeface="+mn-ea"/>
                <a:cs typeface="Calibri"/>
              </a:rPr>
              <a:t> </a:t>
            </a:r>
            <a:r>
              <a:rPr kumimoji="0" sz="1765" b="1" i="0" u="none" strike="noStrike" kern="1200" cap="none" spc="44" normalizeH="0" baseline="0" noProof="0" dirty="0">
                <a:ln>
                  <a:noFill/>
                </a:ln>
                <a:solidFill>
                  <a:prstClr val="black"/>
                </a:solidFill>
                <a:effectLst/>
                <a:uLnTx/>
                <a:uFillTx/>
                <a:latin typeface="Calibri"/>
                <a:ea typeface="+mn-ea"/>
                <a:cs typeface="Calibri"/>
              </a:rPr>
              <a:t>Courthouses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1"/>
              </a:spcBef>
              <a:spcAft>
                <a:spcPts val="0"/>
              </a:spcAft>
              <a:buClrTx/>
              <a:buSzPct val="83333"/>
              <a:buFont typeface="Symbol"/>
              <a:buChar char=""/>
              <a:tabLst>
                <a:tab pos="414079" algn="l"/>
              </a:tabLst>
              <a:defRPr/>
            </a:pPr>
            <a:r>
              <a:rPr kumimoji="0" sz="1765" b="0" i="0" u="none" strike="noStrike" kern="1200" cap="none" spc="40" normalizeH="0" baseline="0" noProof="0" dirty="0">
                <a:ln>
                  <a:noFill/>
                </a:ln>
                <a:solidFill>
                  <a:prstClr val="black"/>
                </a:solidFill>
                <a:effectLst/>
                <a:uLnTx/>
                <a:uFillTx/>
                <a:latin typeface="Calibri"/>
                <a:ea typeface="+mn-ea"/>
                <a:cs typeface="Calibri"/>
              </a:rPr>
              <a:t>Courthouses</a:t>
            </a:r>
            <a:r>
              <a:rPr kumimoji="0" sz="1765" b="0" i="0" u="none" strike="noStrike" kern="1200" cap="none" spc="35"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are</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to</a:t>
            </a:r>
            <a:r>
              <a:rPr kumimoji="0" sz="1765" b="0" i="0" u="none" strike="noStrike" kern="1200" cap="none" spc="35"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be</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treated</a:t>
            </a:r>
            <a:r>
              <a:rPr kumimoji="0" sz="1765" b="0" i="0" u="none" strike="noStrike" kern="1200" cap="none" spc="31" normalizeH="0" baseline="0" noProof="0" dirty="0">
                <a:ln>
                  <a:noFill/>
                </a:ln>
                <a:solidFill>
                  <a:prstClr val="black"/>
                </a:solidFill>
                <a:effectLst/>
                <a:uLnTx/>
                <a:uFillTx/>
                <a:latin typeface="Calibri"/>
                <a:ea typeface="+mn-ea"/>
                <a:cs typeface="Calibri"/>
              </a:rPr>
              <a:t> </a:t>
            </a:r>
            <a:r>
              <a:rPr kumimoji="0" sz="1765" b="0" i="0" u="none" strike="noStrike" kern="1200" cap="none" spc="66" normalizeH="0" baseline="0" noProof="0" dirty="0">
                <a:ln>
                  <a:noFill/>
                </a:ln>
                <a:solidFill>
                  <a:prstClr val="black"/>
                </a:solidFill>
                <a:effectLst/>
                <a:uLnTx/>
                <a:uFillTx/>
                <a:latin typeface="Calibri"/>
                <a:ea typeface="+mn-ea"/>
                <a:cs typeface="Calibri"/>
              </a:rPr>
              <a:t>as</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sensitive</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locations,</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minimizing</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75" normalizeH="0" baseline="0" noProof="0" dirty="0">
                <a:ln>
                  <a:noFill/>
                </a:ln>
                <a:solidFill>
                  <a:prstClr val="black"/>
                </a:solidFill>
                <a:effectLst/>
                <a:uLnTx/>
                <a:uFillTx/>
                <a:latin typeface="Calibri"/>
                <a:ea typeface="+mn-ea"/>
                <a:cs typeface="Calibri"/>
              </a:rPr>
              <a:t>ICE</a:t>
            </a:r>
            <a:r>
              <a:rPr kumimoji="0" sz="1765" b="0" i="0" u="none" strike="noStrike" kern="1200" cap="none" spc="40"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enforcement</a:t>
            </a:r>
            <a:r>
              <a:rPr kumimoji="0" sz="1765" b="0" i="0" u="none" strike="noStrike" kern="1200" cap="none" spc="31"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actions.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5"/>
              </a:spcBef>
              <a:spcAft>
                <a:spcPts val="0"/>
              </a:spcAft>
              <a:buClrTx/>
              <a:buSzPct val="83333"/>
              <a:buFont typeface="Symbol"/>
              <a:buChar char=""/>
              <a:tabLst>
                <a:tab pos="414079" algn="l"/>
              </a:tabLst>
              <a:defRPr/>
            </a:pPr>
            <a:r>
              <a:rPr kumimoji="0" sz="1765" b="0" i="0" u="none" strike="noStrike" kern="1200" cap="none" spc="75" normalizeH="0" baseline="0" noProof="0" dirty="0">
                <a:ln>
                  <a:noFill/>
                </a:ln>
                <a:solidFill>
                  <a:prstClr val="black"/>
                </a:solidFill>
                <a:effectLst/>
                <a:uLnTx/>
                <a:uFillTx/>
                <a:latin typeface="Calibri"/>
                <a:ea typeface="+mn-ea"/>
                <a:cs typeface="Calibri"/>
              </a:rPr>
              <a:t>ICE</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should</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identify</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themselves</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to</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courthouse</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security</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and</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18" normalizeH="0" baseline="0" noProof="0" dirty="0">
                <a:ln>
                  <a:noFill/>
                </a:ln>
                <a:solidFill>
                  <a:prstClr val="black"/>
                </a:solidFill>
                <a:effectLst/>
                <a:uLnTx/>
                <a:uFillTx/>
                <a:latin typeface="Calibri"/>
                <a:ea typeface="+mn-ea"/>
                <a:cs typeface="Calibri"/>
              </a:rPr>
              <a:t>display</a:t>
            </a:r>
            <a:r>
              <a:rPr kumimoji="0" sz="1765" b="0" i="0" u="none" strike="noStrike" kern="1200" cap="none" spc="57"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warrants.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1"/>
              </a:spcBef>
              <a:spcAft>
                <a:spcPts val="0"/>
              </a:spcAft>
              <a:buClrTx/>
              <a:buSzPct val="83333"/>
              <a:buFont typeface="Symbol"/>
              <a:buChar char=""/>
              <a:tabLst>
                <a:tab pos="414079" algn="l"/>
              </a:tabLst>
              <a:defRPr/>
            </a:pPr>
            <a:r>
              <a:rPr kumimoji="0" sz="1765" b="0" i="0" u="none" strike="noStrike" kern="1200" cap="none" spc="9" normalizeH="0" baseline="0" noProof="0" dirty="0">
                <a:ln>
                  <a:noFill/>
                </a:ln>
                <a:solidFill>
                  <a:prstClr val="black"/>
                </a:solidFill>
                <a:effectLst/>
                <a:uLnTx/>
                <a:uFillTx/>
                <a:latin typeface="Calibri"/>
                <a:ea typeface="+mn-ea"/>
                <a:cs typeface="Calibri"/>
              </a:rPr>
              <a:t>Arrests</a:t>
            </a:r>
            <a:r>
              <a:rPr kumimoji="0" sz="1765" b="0" i="0" u="none" strike="noStrike" kern="1200" cap="none" spc="57"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should</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44" normalizeH="0" baseline="0" noProof="0" dirty="0">
                <a:ln>
                  <a:noFill/>
                </a:ln>
                <a:solidFill>
                  <a:prstClr val="black"/>
                </a:solidFill>
                <a:effectLst/>
                <a:uLnTx/>
                <a:uFillTx/>
                <a:latin typeface="Calibri"/>
                <a:ea typeface="+mn-ea"/>
                <a:cs typeface="Calibri"/>
              </a:rPr>
              <a:t>occur</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only</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after</a:t>
            </a:r>
            <a:r>
              <a:rPr kumimoji="0" sz="1765" b="0" i="0" u="none" strike="noStrike" kern="1200" cap="none" spc="49"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court</a:t>
            </a:r>
            <a:r>
              <a:rPr kumimoji="0" sz="1765" b="0" i="0" u="none" strike="noStrike" kern="1200" cap="none" spc="62"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events</a:t>
            </a:r>
            <a:r>
              <a:rPr kumimoji="0" sz="1765" b="0" i="0" u="none" strike="noStrike" kern="1200" cap="none" spc="57"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in</a:t>
            </a:r>
            <a:r>
              <a:rPr kumimoji="0" sz="1765" b="0" i="0" u="none" strike="noStrike" kern="1200" cap="none" spc="53"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non-public</a:t>
            </a:r>
            <a:r>
              <a:rPr kumimoji="0" sz="1765" b="0" i="0" u="none" strike="noStrike" kern="1200" cap="none" spc="44"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areas.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a:p>
            <a:pPr marL="414079" marR="0" lvl="0" indent="-201156" algn="l" defTabSz="914400" rtl="0" eaLnBrk="1" fontAlgn="auto" latinLnBrk="0" hangingPunct="1">
              <a:lnSpc>
                <a:spcPct val="100000"/>
              </a:lnSpc>
              <a:spcBef>
                <a:spcPts val="931"/>
              </a:spcBef>
              <a:spcAft>
                <a:spcPts val="0"/>
              </a:spcAft>
              <a:buClrTx/>
              <a:buSzPct val="83333"/>
              <a:buFont typeface="Symbol"/>
              <a:buChar char=""/>
              <a:tabLst>
                <a:tab pos="414079" algn="l"/>
              </a:tabLst>
              <a:defRPr/>
            </a:pPr>
            <a:r>
              <a:rPr kumimoji="0" sz="1765" b="0" i="0" u="none" strike="noStrike" kern="1200" cap="none" spc="0" normalizeH="0" baseline="0" noProof="0" dirty="0">
                <a:ln>
                  <a:noFill/>
                </a:ln>
                <a:solidFill>
                  <a:prstClr val="black"/>
                </a:solidFill>
                <a:effectLst/>
                <a:uLnTx/>
                <a:uFillTx/>
                <a:latin typeface="Calibri"/>
                <a:ea typeface="+mn-ea"/>
                <a:cs typeface="Calibri"/>
              </a:rPr>
              <a:t>Judges</a:t>
            </a:r>
            <a:r>
              <a:rPr kumimoji="0" sz="1765" b="0" i="0" u="none" strike="noStrike" kern="1200" cap="none" spc="115"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and</a:t>
            </a:r>
            <a:r>
              <a:rPr kumimoji="0" sz="1765" b="0" i="0" u="none" strike="noStrike" kern="1200" cap="none" spc="106"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court</a:t>
            </a:r>
            <a:r>
              <a:rPr kumimoji="0" sz="1765" b="0" i="0" u="none" strike="noStrike" kern="1200" cap="none" spc="124"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staff</a:t>
            </a:r>
            <a:r>
              <a:rPr kumimoji="0" sz="1765" b="0" i="0" u="none" strike="noStrike" kern="1200" cap="none" spc="106"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cannot</a:t>
            </a:r>
            <a:r>
              <a:rPr kumimoji="0" sz="1765" b="0" i="0" u="none" strike="noStrike" kern="1200" cap="none" spc="101"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impede</a:t>
            </a:r>
            <a:r>
              <a:rPr kumimoji="0" sz="1765" b="0" i="0" u="none" strike="noStrike" kern="1200" cap="none" spc="115" normalizeH="0" baseline="0" noProof="0" dirty="0">
                <a:ln>
                  <a:noFill/>
                </a:ln>
                <a:solidFill>
                  <a:prstClr val="black"/>
                </a:solidFill>
                <a:effectLst/>
                <a:uLnTx/>
                <a:uFillTx/>
                <a:latin typeface="Calibri"/>
                <a:ea typeface="+mn-ea"/>
                <a:cs typeface="Calibri"/>
              </a:rPr>
              <a:t> </a:t>
            </a:r>
            <a:r>
              <a:rPr kumimoji="0" sz="1765" b="0" i="0" u="none" strike="noStrike" kern="1200" cap="none" spc="75" normalizeH="0" baseline="0" noProof="0" dirty="0">
                <a:ln>
                  <a:noFill/>
                </a:ln>
                <a:solidFill>
                  <a:prstClr val="black"/>
                </a:solidFill>
                <a:effectLst/>
                <a:uLnTx/>
                <a:uFillTx/>
                <a:latin typeface="Calibri"/>
                <a:ea typeface="+mn-ea"/>
                <a:cs typeface="Calibri"/>
              </a:rPr>
              <a:t>ICE</a:t>
            </a:r>
            <a:r>
              <a:rPr kumimoji="0" sz="1765" b="0" i="0" u="none" strike="noStrike" kern="1200" cap="none" spc="119" normalizeH="0" baseline="0" noProof="0" dirty="0">
                <a:ln>
                  <a:noFill/>
                </a:ln>
                <a:solidFill>
                  <a:prstClr val="black"/>
                </a:solidFill>
                <a:effectLst/>
                <a:uLnTx/>
                <a:uFillTx/>
                <a:latin typeface="Calibri"/>
                <a:ea typeface="+mn-ea"/>
                <a:cs typeface="Calibri"/>
              </a:rPr>
              <a:t> </a:t>
            </a:r>
            <a:r>
              <a:rPr kumimoji="0" sz="1765" b="0" i="0" u="none" strike="noStrike" kern="1200" cap="none" spc="0" normalizeH="0" baseline="0" noProof="0" dirty="0">
                <a:ln>
                  <a:noFill/>
                </a:ln>
                <a:solidFill>
                  <a:prstClr val="black"/>
                </a:solidFill>
                <a:effectLst/>
                <a:uLnTx/>
                <a:uFillTx/>
                <a:latin typeface="Calibri"/>
                <a:ea typeface="+mn-ea"/>
                <a:cs typeface="Calibri"/>
              </a:rPr>
              <a:t>enforcement</a:t>
            </a:r>
            <a:r>
              <a:rPr kumimoji="0" sz="1765" b="0" i="0" u="none" strike="noStrike" kern="1200" cap="none" spc="97" normalizeH="0" baseline="0" noProof="0" dirty="0">
                <a:ln>
                  <a:noFill/>
                </a:ln>
                <a:solidFill>
                  <a:prstClr val="black"/>
                </a:solidFill>
                <a:effectLst/>
                <a:uLnTx/>
                <a:uFillTx/>
                <a:latin typeface="Calibri"/>
                <a:ea typeface="+mn-ea"/>
                <a:cs typeface="Calibri"/>
              </a:rPr>
              <a:t> </a:t>
            </a:r>
            <a:r>
              <a:rPr kumimoji="0" sz="1765" b="0" i="0" u="none" strike="noStrike" kern="1200" cap="none" spc="-9" normalizeH="0" baseline="0" noProof="0" dirty="0">
                <a:ln>
                  <a:noFill/>
                </a:ln>
                <a:solidFill>
                  <a:prstClr val="black"/>
                </a:solidFill>
                <a:effectLst/>
                <a:uLnTx/>
                <a:uFillTx/>
                <a:latin typeface="Calibri"/>
                <a:ea typeface="+mn-ea"/>
                <a:cs typeface="Calibri"/>
              </a:rPr>
              <a:t>actions.</a:t>
            </a:r>
            <a:endParaRPr kumimoji="0" sz="1765" b="0" i="0" u="none" strike="noStrike" kern="1200" cap="none" spc="0"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1000" y="228600"/>
            <a:ext cx="8534400" cy="6334585"/>
          </a:xfrm>
          <a:prstGeom prst="rect">
            <a:avLst/>
          </a:prstGeom>
        </p:spPr>
        <p:txBody>
          <a:bodyPr vert="horz" wrap="square" lIns="0" tIns="11206" rIns="0" bIns="0" rtlCol="0">
            <a:spAutoFit/>
          </a:bodyPr>
          <a:lstStyle/>
          <a:p>
            <a:pPr marL="11206" marR="0" lvl="0" indent="0" algn="ctr" defTabSz="806867" rtl="0" eaLnBrk="1" fontAlgn="auto" latinLnBrk="0" hangingPunct="1">
              <a:lnSpc>
                <a:spcPct val="100000"/>
              </a:lnSpc>
              <a:spcBef>
                <a:spcPts val="0"/>
              </a:spcBef>
              <a:spcAft>
                <a:spcPts val="0"/>
              </a:spcAft>
              <a:buClrTx/>
              <a:buSzTx/>
              <a:buFontTx/>
              <a:buNone/>
              <a:tabLst/>
              <a:defRPr/>
            </a:pP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Civil</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immigration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enforcement</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actions</a:t>
            </a:r>
            <a:r>
              <a:rPr kumimoji="0" sz="2000" b="1" i="0" u="none" strike="noStrike" kern="0" cap="none" spc="13"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in</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or near</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courthouses</a:t>
            </a:r>
            <a:r>
              <a:rPr kumimoji="0" sz="2000" b="1" i="0" u="none" strike="noStrike" kern="0" cap="none" spc="13"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are</a:t>
            </a:r>
            <a:r>
              <a:rPr kumimoji="0" sz="2000" b="1" i="0" u="none" strike="noStrike" kern="0" cap="none" spc="13"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permitted</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under</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the</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 following</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limited</a:t>
            </a:r>
            <a:r>
              <a:rPr kumimoji="0" sz="20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35" normalizeH="0" baseline="0" noProof="0" dirty="0">
                <a:ln>
                  <a:noFill/>
                </a:ln>
                <a:solidFill>
                  <a:sysClr val="windowText" lastClr="000000"/>
                </a:solidFill>
                <a:effectLst/>
                <a:uLnTx/>
                <a:uFillTx/>
                <a:latin typeface="Calibri"/>
                <a:ea typeface="+mn-ea"/>
                <a:cs typeface="Calibri"/>
              </a:rPr>
              <a:t>circumstances:</a:t>
            </a:r>
            <a:endParaRPr kumimoji="0" lang="en-US" sz="2000" b="1" i="0" u="none" strike="noStrike" kern="0" cap="none" spc="35" normalizeH="0" baseline="0" noProof="0" dirty="0">
              <a:ln>
                <a:noFill/>
              </a:ln>
              <a:solidFill>
                <a:sysClr val="windowText" lastClr="000000"/>
              </a:solidFill>
              <a:effectLst/>
              <a:uLnTx/>
              <a:uFillTx/>
              <a:latin typeface="Calibri"/>
              <a:ea typeface="+mn-ea"/>
              <a:cs typeface="Calibri"/>
            </a:endParaRPr>
          </a:p>
          <a:p>
            <a:pPr marL="11206" marR="0" lvl="0" indent="0" algn="l" defTabSz="806867"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5199" marR="0" lvl="0" indent="-202277" algn="l" defTabSz="806867" rtl="0" eaLnBrk="1" fontAlgn="auto" latinLnBrk="0" hangingPunct="1">
              <a:lnSpc>
                <a:spcPct val="100000"/>
              </a:lnSpc>
              <a:spcBef>
                <a:spcPts val="0"/>
              </a:spcBef>
              <a:spcAft>
                <a:spcPts val="0"/>
              </a:spcAft>
              <a:buClrTx/>
              <a:buSzTx/>
              <a:buFont typeface="Calibri"/>
              <a:buAutoNum type="arabicPeriod"/>
              <a:tabLst>
                <a:tab pos="415199" algn="l"/>
              </a:tabLst>
              <a:defRPr/>
            </a:pPr>
            <a:r>
              <a:rPr kumimoji="0" sz="2000" b="1" i="0" u="none" strike="noStrike" kern="0" cap="none" spc="40" normalizeH="0" baseline="0" noProof="0" dirty="0">
                <a:ln>
                  <a:noFill/>
                </a:ln>
                <a:solidFill>
                  <a:sysClr val="windowText" lastClr="000000"/>
                </a:solidFill>
                <a:effectLst/>
                <a:uLnTx/>
                <a:uFillTx/>
                <a:latin typeface="Calibri"/>
                <a:ea typeface="+mn-ea"/>
                <a:cs typeface="Calibri"/>
              </a:rPr>
              <a:t>National</a:t>
            </a:r>
            <a:r>
              <a:rPr kumimoji="0" sz="2000" b="1" i="0" u="none" strike="noStrike" kern="0" cap="none" spc="75"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53" normalizeH="0" baseline="0" noProof="0" dirty="0">
                <a:ln>
                  <a:noFill/>
                </a:ln>
                <a:solidFill>
                  <a:sysClr val="windowText" lastClr="000000"/>
                </a:solidFill>
                <a:effectLst/>
                <a:uLnTx/>
                <a:uFillTx/>
                <a:latin typeface="Calibri"/>
                <a:ea typeface="+mn-ea"/>
                <a:cs typeface="Calibri"/>
              </a:rPr>
              <a:t>Security</a:t>
            </a:r>
            <a:r>
              <a:rPr kumimoji="0" sz="2000" b="1" i="0" u="none" strike="noStrike" kern="0" cap="none" spc="66"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Threat</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t>
            </a:r>
            <a:r>
              <a:rPr kumimoji="0" sz="2000" b="0" i="0" u="none" strike="noStrike" kern="0" cap="none" spc="7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7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action</a:t>
            </a:r>
            <a:r>
              <a:rPr kumimoji="0" sz="2000" b="0" i="0" u="none" strike="noStrike" kern="0" cap="none" spc="71"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involves</a:t>
            </a:r>
            <a:r>
              <a:rPr kumimoji="0" sz="20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7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national</a:t>
            </a:r>
            <a:r>
              <a:rPr kumimoji="0" sz="2000" b="0" i="0" u="none" strike="noStrike" kern="0" cap="none" spc="88"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security</a:t>
            </a:r>
            <a:r>
              <a:rPr kumimoji="0" sz="2000" b="0" i="0" u="none" strike="noStrike" kern="0" cap="none" spc="88"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threat.</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5199" marR="0" lvl="0" indent="-202277" algn="l" defTabSz="806867" rtl="0" eaLnBrk="1" fontAlgn="auto" latinLnBrk="0" hangingPunct="1">
              <a:lnSpc>
                <a:spcPct val="100000"/>
              </a:lnSpc>
              <a:spcBef>
                <a:spcPts val="0"/>
              </a:spcBef>
              <a:spcAft>
                <a:spcPts val="0"/>
              </a:spcAft>
              <a:buClrTx/>
              <a:buSzTx/>
              <a:buFont typeface="Calibri"/>
              <a:buAutoNum type="arabicPeriod"/>
              <a:tabLst>
                <a:tab pos="415199" algn="l"/>
              </a:tabLst>
              <a:defRPr/>
            </a:pP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Imminent</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66" normalizeH="0" baseline="0" noProof="0" dirty="0">
                <a:ln>
                  <a:noFill/>
                </a:ln>
                <a:solidFill>
                  <a:sysClr val="windowText" lastClr="000000"/>
                </a:solidFill>
                <a:effectLst/>
                <a:uLnTx/>
                <a:uFillTx/>
                <a:latin typeface="Calibri"/>
                <a:ea typeface="+mn-ea"/>
                <a:cs typeface="Calibri"/>
              </a:rPr>
              <a:t>Risk</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of</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53" normalizeH="0" baseline="0" noProof="0" dirty="0">
                <a:ln>
                  <a:noFill/>
                </a:ln>
                <a:solidFill>
                  <a:sysClr val="windowText" lastClr="000000"/>
                </a:solidFill>
                <a:effectLst/>
                <a:uLnTx/>
                <a:uFillTx/>
                <a:latin typeface="Calibri"/>
                <a:ea typeface="+mn-ea"/>
                <a:cs typeface="Calibri"/>
              </a:rPr>
              <a:t>Harm</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There</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is</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an</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imminent</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risk</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death,</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violence,</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or</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physical</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harm</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any</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person.</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5199" marR="0" lvl="0" indent="-202277" algn="l" defTabSz="806867" rtl="0" eaLnBrk="1" fontAlgn="auto" latinLnBrk="0" hangingPunct="1">
              <a:lnSpc>
                <a:spcPct val="100000"/>
              </a:lnSpc>
              <a:spcBef>
                <a:spcPts val="0"/>
              </a:spcBef>
              <a:spcAft>
                <a:spcPts val="0"/>
              </a:spcAft>
              <a:buClrTx/>
              <a:buSzTx/>
              <a:buFont typeface="Calibri"/>
              <a:buAutoNum type="arabicPeriod"/>
              <a:tabLst>
                <a:tab pos="415199" algn="l"/>
              </a:tabLst>
              <a:defRPr/>
            </a:pPr>
            <a:r>
              <a:rPr kumimoji="0" sz="2000" b="1" i="0" u="none" strike="noStrike" kern="0" cap="none" spc="9" normalizeH="0" baseline="0" noProof="0" dirty="0">
                <a:ln>
                  <a:noFill/>
                </a:ln>
                <a:solidFill>
                  <a:sysClr val="windowText" lastClr="000000"/>
                </a:solidFill>
                <a:effectLst/>
                <a:uLnTx/>
                <a:uFillTx/>
                <a:latin typeface="Calibri"/>
                <a:ea typeface="+mn-ea"/>
                <a:cs typeface="Calibri"/>
              </a:rPr>
              <a:t>Hot</a:t>
            </a:r>
            <a:r>
              <a:rPr kumimoji="0" sz="2000" b="1" i="0" u="none" strike="noStrike" kern="0" cap="none" spc="31"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Pursuit</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t>
            </a:r>
            <a:r>
              <a:rPr kumimoji="0" sz="20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action</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involves</a:t>
            </a:r>
            <a:r>
              <a:rPr kumimoji="0" sz="20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hot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pursuit</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an</a:t>
            </a:r>
            <a:r>
              <a:rPr kumimoji="0" sz="2000" b="0" i="0" u="none" strike="noStrike" kern="0" cap="none" spc="31"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individual</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who</a:t>
            </a:r>
            <a:r>
              <a:rPr kumimoji="0" sz="2000" b="0" i="0" u="none" strike="noStrike" kern="0" cap="none" spc="31"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poses</a:t>
            </a:r>
            <a:r>
              <a:rPr kumimoji="0" sz="20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threat</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public</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safety.</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4640" marR="4483" lvl="0" indent="-201717" algn="l" defTabSz="806867" rtl="0" eaLnBrk="1" fontAlgn="auto" latinLnBrk="0" hangingPunct="1">
              <a:lnSpc>
                <a:spcPct val="118300"/>
              </a:lnSpc>
              <a:spcBef>
                <a:spcPts val="0"/>
              </a:spcBef>
              <a:spcAft>
                <a:spcPts val="0"/>
              </a:spcAft>
              <a:buClrTx/>
              <a:buSzTx/>
              <a:buFont typeface="Calibri"/>
              <a:buAutoNum type="arabicPeriod"/>
              <a:tabLst>
                <a:tab pos="414640" algn="l"/>
              </a:tabLst>
              <a:defRPr/>
            </a:pP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Imminent</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66" normalizeH="0" baseline="0" noProof="0" dirty="0">
                <a:ln>
                  <a:noFill/>
                </a:ln>
                <a:solidFill>
                  <a:sysClr val="windowText" lastClr="000000"/>
                </a:solidFill>
                <a:effectLst/>
                <a:uLnTx/>
                <a:uFillTx/>
                <a:latin typeface="Calibri"/>
                <a:ea typeface="+mn-ea"/>
                <a:cs typeface="Calibri"/>
              </a:rPr>
              <a:t>Risk</a:t>
            </a:r>
            <a:r>
              <a:rPr kumimoji="0" sz="2000" b="1" i="0" u="none" strike="noStrike" kern="0" cap="none" spc="-13"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18" normalizeH="0" baseline="0" noProof="0" dirty="0">
                <a:ln>
                  <a:noFill/>
                </a:ln>
                <a:solidFill>
                  <a:sysClr val="windowText" lastClr="000000"/>
                </a:solidFill>
                <a:effectLst/>
                <a:uLnTx/>
                <a:uFillTx/>
                <a:latin typeface="Calibri"/>
                <a:ea typeface="+mn-ea"/>
                <a:cs typeface="Calibri"/>
              </a:rPr>
              <a:t>of</a:t>
            </a:r>
            <a:r>
              <a:rPr kumimoji="0" sz="2000" b="1"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57" normalizeH="0" baseline="0" noProof="0" dirty="0">
                <a:ln>
                  <a:noFill/>
                </a:ln>
                <a:solidFill>
                  <a:sysClr val="windowText" lastClr="000000"/>
                </a:solidFill>
                <a:effectLst/>
                <a:uLnTx/>
                <a:uFillTx/>
                <a:latin typeface="Calibri"/>
                <a:ea typeface="+mn-ea"/>
                <a:cs typeface="Calibri"/>
              </a:rPr>
              <a:t>Evidence</a:t>
            </a:r>
            <a:r>
              <a:rPr kumimoji="0" sz="20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1" i="0" u="none" strike="noStrike" kern="0" cap="none" spc="44" normalizeH="0" baseline="0" noProof="0" dirty="0">
                <a:ln>
                  <a:noFill/>
                </a:ln>
                <a:solidFill>
                  <a:sysClr val="windowText" lastClr="000000"/>
                </a:solidFill>
                <a:effectLst/>
                <a:uLnTx/>
                <a:uFillTx/>
                <a:latin typeface="Calibri"/>
                <a:ea typeface="+mn-ea"/>
                <a:cs typeface="Calibri"/>
              </a:rPr>
              <a:t>Destruction</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There</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is</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an</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imminent</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risk</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destruction</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evidence</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material</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 to</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criminal </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case.</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11206" marR="68920" lvl="0" indent="0" algn="l" defTabSz="806867" rtl="0" eaLnBrk="1" fontAlgn="auto" latinLnBrk="0" hangingPunct="1">
              <a:lnSpc>
                <a:spcPct val="117500"/>
              </a:lnSpc>
              <a:spcBef>
                <a:spcPts val="0"/>
              </a:spcBef>
              <a:spcAft>
                <a:spcPts val="0"/>
              </a:spcAft>
              <a:buClrTx/>
              <a:buSzTx/>
              <a:buFontTx/>
              <a:buNone/>
              <a:tabLst/>
              <a:defRPr/>
            </a:pP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Additionally,</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absence</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hot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pursuit,</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enforcement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actions</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against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individuals</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posing</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threat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public</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safety</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may</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be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taken</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if:</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1"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safe</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alternative</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location</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for</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action</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does</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not</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exist</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or</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is</a:t>
            </a:r>
            <a:r>
              <a:rPr kumimoji="0" sz="20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too</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difficult</a:t>
            </a:r>
            <a:r>
              <a:rPr kumimoji="0" sz="20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to</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achieve.</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414640" marR="292489" lvl="1" indent="-201717" algn="l" defTabSz="806867" rtl="0" eaLnBrk="1" fontAlgn="auto" latinLnBrk="0" hangingPunct="1">
              <a:lnSpc>
                <a:spcPct val="118300"/>
              </a:lnSpc>
              <a:spcBef>
                <a:spcPts val="0"/>
              </a:spcBef>
              <a:spcAft>
                <a:spcPts val="0"/>
              </a:spcAft>
              <a:buClrTx/>
              <a:buSzPct val="83333"/>
              <a:buFont typeface="Symbol"/>
              <a:buChar char=""/>
              <a:tabLst>
                <a:tab pos="414640" algn="l"/>
              </a:tabLst>
              <a:defRPr/>
            </a:pP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action</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is</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approved</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advance</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by</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a</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Field</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Office</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Director,</a:t>
            </a:r>
            <a:r>
              <a:rPr kumimoji="0" sz="2000" b="0" i="0" u="none" strike="noStrike" kern="0" cap="none" spc="31"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Special</a:t>
            </a:r>
            <a:r>
              <a:rPr kumimoji="0" sz="20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Agent</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Charge,</a:t>
            </a:r>
            <a:r>
              <a:rPr kumimoji="0" sz="20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Chief</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Patrol</a:t>
            </a:r>
            <a:r>
              <a:rPr kumimoji="0" sz="20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Agent,</a:t>
            </a:r>
            <a:r>
              <a:rPr kumimoji="0" sz="2000" b="0" i="0" u="none" strike="noStrike" kern="0" cap="none" spc="31"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or</a:t>
            </a:r>
            <a:r>
              <a:rPr kumimoji="0" sz="20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Port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Director.</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a:p>
            <a:pPr marL="11206" marR="153529" lvl="0" indent="0" algn="l" defTabSz="806867" rtl="0" eaLnBrk="1" fontAlgn="auto" latinLnBrk="0" hangingPunct="1">
              <a:lnSpc>
                <a:spcPct val="117500"/>
              </a:lnSpc>
              <a:spcBef>
                <a:spcPts val="0"/>
              </a:spcBef>
              <a:spcAft>
                <a:spcPts val="0"/>
              </a:spcAft>
              <a:buClrTx/>
              <a:buSzTx/>
              <a:buFontTx/>
              <a:buNone/>
              <a:tabLst/>
              <a:defRPr/>
            </a:pP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To</a:t>
            </a:r>
            <a:r>
              <a:rPr kumimoji="0" sz="2000" b="0" i="0" u="none" strike="noStrike" kern="0" cap="none" spc="15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minimize</a:t>
            </a:r>
            <a:r>
              <a:rPr kumimoji="0" sz="2000" b="0" i="0" u="none" strike="noStrike" kern="0" cap="none" spc="17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impact,</a:t>
            </a:r>
            <a:r>
              <a:rPr kumimoji="0" sz="2000" b="0" i="0" u="none" strike="noStrike" kern="0" cap="none" spc="17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enforcement</a:t>
            </a:r>
            <a:r>
              <a:rPr kumimoji="0" sz="2000" b="0" i="0" u="none" strike="noStrike" kern="0" cap="none" spc="15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actions</a:t>
            </a:r>
            <a:r>
              <a:rPr kumimoji="0" sz="2000" b="0" i="0" u="none" strike="noStrike" kern="0" cap="none" spc="168"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18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courthouses</a:t>
            </a:r>
            <a:r>
              <a:rPr kumimoji="0" sz="2000" b="0" i="0" u="none" strike="noStrike" kern="0" cap="none" spc="17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should</a:t>
            </a:r>
            <a:r>
              <a:rPr kumimoji="0" sz="2000" b="0" i="0" u="none" strike="noStrike" kern="0" cap="none" spc="16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be</a:t>
            </a:r>
            <a:r>
              <a:rPr kumimoji="0" sz="2000" b="0" i="0" u="none" strike="noStrike" kern="0" cap="none" spc="168"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conducted</a:t>
            </a:r>
            <a:r>
              <a:rPr kumimoji="0" sz="2000" b="0" i="0" u="none" strike="noStrike" kern="0" cap="none" spc="16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163"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non-public</a:t>
            </a:r>
            <a:r>
              <a:rPr kumimoji="0" sz="2000" b="0" i="0" u="none" strike="noStrike" kern="0" cap="none" spc="17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areas,</a:t>
            </a:r>
            <a:r>
              <a:rPr kumimoji="0" sz="2000" b="0" i="0" u="none" strike="noStrike" kern="0" cap="none" spc="172"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in</a:t>
            </a:r>
            <a:r>
              <a:rPr kumimoji="0" sz="2000" b="0" i="0" u="none" strike="noStrike" kern="0" cap="none" spc="15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0" normalizeH="0" baseline="0" noProof="0" dirty="0">
                <a:ln>
                  <a:noFill/>
                </a:ln>
                <a:solidFill>
                  <a:sysClr val="windowText" lastClr="000000"/>
                </a:solidFill>
                <a:effectLst/>
                <a:uLnTx/>
                <a:uFillTx/>
                <a:latin typeface="Calibri"/>
                <a:ea typeface="+mn-ea"/>
                <a:cs typeface="Calibri"/>
              </a:rPr>
              <a:t>collaboration</a:t>
            </a:r>
            <a:r>
              <a:rPr kumimoji="0" sz="2000" b="0" i="0" u="none" strike="noStrike" kern="0" cap="none" spc="18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18" normalizeH="0" baseline="0" noProof="0" dirty="0">
                <a:ln>
                  <a:noFill/>
                </a:ln>
                <a:solidFill>
                  <a:sysClr val="windowText" lastClr="000000"/>
                </a:solidFill>
                <a:effectLst/>
                <a:uLnTx/>
                <a:uFillTx/>
                <a:latin typeface="Calibri"/>
                <a:ea typeface="+mn-ea"/>
                <a:cs typeface="Calibri"/>
              </a:rPr>
              <a:t>with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courthouse</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security,</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and</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at</a:t>
            </a:r>
            <a:r>
              <a:rPr kumimoji="0" sz="20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2000" b="0" i="0" u="none" strike="noStrike" kern="0" cap="none" spc="44" normalizeH="0" baseline="0" noProof="0" dirty="0">
                <a:ln>
                  <a:noFill/>
                </a:ln>
                <a:solidFill>
                  <a:sysClr val="windowText" lastClr="000000"/>
                </a:solidFill>
                <a:effectLst/>
                <a:uLnTx/>
                <a:uFillTx/>
                <a:latin typeface="Calibri"/>
                <a:ea typeface="+mn-ea"/>
                <a:cs typeface="Calibri"/>
              </a:rPr>
              <a:t> conclusion</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of</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judicial</a:t>
            </a:r>
            <a:r>
              <a:rPr kumimoji="0" sz="20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2000" b="0" i="0" u="none" strike="noStrike" kern="0" cap="none" spc="-9" normalizeH="0" baseline="0" noProof="0" dirty="0">
                <a:ln>
                  <a:noFill/>
                </a:ln>
                <a:solidFill>
                  <a:sysClr val="windowText" lastClr="000000"/>
                </a:solidFill>
                <a:effectLst/>
                <a:uLnTx/>
                <a:uFillTx/>
                <a:latin typeface="Calibri"/>
                <a:ea typeface="+mn-ea"/>
                <a:cs typeface="Calibri"/>
              </a:rPr>
              <a:t>proceedings.</a:t>
            </a:r>
            <a:endParaRPr kumimoji="0" sz="2000" b="0" i="0" u="none" strike="noStrike" kern="0" cap="none" spc="0" normalizeH="0" baseline="0" noProof="0" dirty="0">
              <a:ln>
                <a:noFill/>
              </a:ln>
              <a:solidFill>
                <a:sysClr val="windowText" lastClr="000000"/>
              </a:solidFill>
              <a:effectLst/>
              <a:uLnTx/>
              <a:uFillTx/>
              <a:latin typeface="Calibri"/>
              <a:ea typeface="+mn-ea"/>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7200" y="76200"/>
            <a:ext cx="8534400" cy="6525995"/>
          </a:xfrm>
          <a:prstGeom prst="rect">
            <a:avLst/>
          </a:prstGeom>
        </p:spPr>
        <p:txBody>
          <a:bodyPr vert="horz" wrap="square" lIns="0" tIns="39221" rIns="0" bIns="0" rtlCol="0">
            <a:spAutoFit/>
          </a:bodyPr>
          <a:lstStyle/>
          <a:p>
            <a:pPr marL="11206" marR="0" lvl="0" indent="0" algn="ctr" defTabSz="806867" rtl="0" eaLnBrk="1" fontAlgn="auto" latinLnBrk="0" hangingPunct="1">
              <a:lnSpc>
                <a:spcPct val="100000"/>
              </a:lnSpc>
              <a:spcBef>
                <a:spcPts val="309"/>
              </a:spcBef>
              <a:spcAft>
                <a:spcPts val="0"/>
              </a:spcAft>
              <a:buClrTx/>
              <a:buSzTx/>
              <a:buFontTx/>
              <a:buNone/>
              <a:tabLst/>
              <a:defRPr/>
            </a:pPr>
            <a:r>
              <a:rPr kumimoji="0" sz="1900" b="1" i="0" u="none" strike="noStrike" kern="0" cap="none" spc="57" normalizeH="0" baseline="0" noProof="0" dirty="0">
                <a:ln>
                  <a:noFill/>
                </a:ln>
                <a:solidFill>
                  <a:sysClr val="windowText" lastClr="000000"/>
                </a:solidFill>
                <a:effectLst/>
                <a:uLnTx/>
                <a:uFillTx/>
                <a:latin typeface="Calibri"/>
                <a:ea typeface="+mn-ea"/>
                <a:cs typeface="Calibri"/>
              </a:rPr>
              <a:t>ICE's</a:t>
            </a:r>
            <a:r>
              <a:rPr kumimoji="0" sz="1900" b="1" i="0" u="none" strike="noStrike" kern="0" cap="none" spc="75"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courthouse</a:t>
            </a:r>
            <a:r>
              <a:rPr kumimoji="0" sz="1900" b="1" i="0" u="none" strike="noStrike" kern="0" cap="none" spc="71"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arrest</a:t>
            </a:r>
            <a:r>
              <a:rPr kumimoji="0" sz="1900" b="1" i="0" u="none" strike="noStrike" kern="0" cap="none" spc="62"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policy</a:t>
            </a:r>
            <a:r>
              <a:rPr kumimoji="0" sz="1900" b="1" i="0" u="none" strike="noStrike" kern="0" cap="none" spc="66"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44" normalizeH="0" baseline="0" noProof="0" dirty="0">
                <a:ln>
                  <a:noFill/>
                </a:ln>
                <a:solidFill>
                  <a:sysClr val="windowText" lastClr="000000"/>
                </a:solidFill>
                <a:effectLst/>
                <a:uLnTx/>
                <a:uFillTx/>
                <a:latin typeface="Calibri"/>
                <a:ea typeface="+mn-ea"/>
                <a:cs typeface="Calibri"/>
              </a:rPr>
              <a:t>escalates</a:t>
            </a:r>
            <a:r>
              <a:rPr kumimoji="0" sz="1900" b="1" i="0" u="none" strike="noStrike" kern="0" cap="none" spc="71"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tensions</a:t>
            </a:r>
            <a:r>
              <a:rPr kumimoji="0" sz="1900" b="1" i="0" u="none" strike="noStrike" kern="0" cap="none" spc="75"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with</a:t>
            </a:r>
            <a:r>
              <a:rPr kumimoji="0" sz="1900" b="1" i="0" u="none" strike="noStrike" kern="0" cap="none" spc="66"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state</a:t>
            </a:r>
            <a:r>
              <a:rPr kumimoji="0" sz="1900" b="1" i="0" u="none" strike="noStrike" kern="0" cap="none" spc="75"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courts</a:t>
            </a:r>
            <a:r>
              <a:rPr kumimoji="0" lang="en-US" sz="1900" b="1"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9" normalizeH="0" baseline="0" noProof="0" dirty="0">
                <a:ln>
                  <a:noFill/>
                </a:ln>
                <a:solidFill>
                  <a:sysClr val="windowText" lastClr="000000"/>
                </a:solidFill>
                <a:effectLst/>
                <a:uLnTx/>
                <a:uFillTx/>
                <a:latin typeface="Calibri"/>
                <a:ea typeface="+mn-ea"/>
                <a:cs typeface="Calibri"/>
              </a:rPr>
              <a:t>effectiveness</a:t>
            </a:r>
            <a:endParaRPr kumimoji="0" lang="en-US" sz="1900" b="1" i="0" u="none" strike="noStrike" kern="0" cap="none" spc="0" normalizeH="0" baseline="0" noProof="0" dirty="0">
              <a:ln>
                <a:noFill/>
              </a:ln>
              <a:solidFill>
                <a:sysClr val="windowText" lastClr="000000"/>
              </a:solidFill>
              <a:effectLst/>
              <a:uLnTx/>
              <a:uFillTx/>
              <a:latin typeface="Calibri"/>
              <a:ea typeface="+mn-ea"/>
              <a:cs typeface="Calibri"/>
            </a:endParaRPr>
          </a:p>
          <a:p>
            <a:pPr marL="11206" marR="0" lvl="0" indent="0" algn="l" defTabSz="806867" rtl="0" eaLnBrk="1" fontAlgn="auto" latinLnBrk="0" hangingPunct="1">
              <a:lnSpc>
                <a:spcPct val="100000"/>
              </a:lnSpc>
              <a:spcBef>
                <a:spcPts val="935"/>
              </a:spcBef>
              <a:spcAft>
                <a:spcPts val="0"/>
              </a:spcAft>
              <a:buClrTx/>
              <a:buSzTx/>
              <a:buFontTx/>
              <a:buNone/>
              <a:tabLst/>
              <a:defRPr/>
            </a:pPr>
            <a:r>
              <a:rPr kumimoji="0" lang="en-US" sz="1900" b="1" i="0" u="none" strike="noStrike" kern="0" cap="none" spc="75" normalizeH="0" baseline="0" noProof="0" dirty="0">
                <a:ln>
                  <a:noFill/>
                </a:ln>
                <a:solidFill>
                  <a:sysClr val="windowText" lastClr="000000"/>
                </a:solidFill>
                <a:effectLst/>
                <a:uLnTx/>
                <a:uFillTx/>
                <a:latin typeface="Calibri"/>
                <a:ea typeface="+mn-ea"/>
                <a:cs typeface="Calibri"/>
              </a:rPr>
              <a:t>ICE's</a:t>
            </a:r>
            <a:r>
              <a:rPr kumimoji="0" lang="en-US" sz="1900" b="1" i="0" u="none" strike="noStrike" kern="0" cap="none" spc="53" normalizeH="0" baseline="0" noProof="0" dirty="0">
                <a:ln>
                  <a:noFill/>
                </a:ln>
                <a:solidFill>
                  <a:sysClr val="windowText" lastClr="000000"/>
                </a:solidFill>
                <a:effectLst/>
                <a:uLnTx/>
                <a:uFillTx/>
                <a:latin typeface="Calibri"/>
                <a:ea typeface="+mn-ea"/>
                <a:cs typeface="Calibri"/>
              </a:rPr>
              <a:t> </a:t>
            </a:r>
            <a:r>
              <a:rPr kumimoji="0" lang="en-US" sz="1900" b="1" i="0" u="none" strike="noStrike" kern="0" cap="none" spc="49" normalizeH="0" baseline="0" noProof="0" dirty="0">
                <a:ln>
                  <a:noFill/>
                </a:ln>
                <a:solidFill>
                  <a:sysClr val="windowText" lastClr="000000"/>
                </a:solidFill>
                <a:effectLst/>
                <a:uLnTx/>
                <a:uFillTx/>
                <a:latin typeface="Calibri"/>
                <a:ea typeface="+mn-ea"/>
                <a:cs typeface="Calibri"/>
              </a:rPr>
              <a:t>Courthouse</a:t>
            </a:r>
            <a:r>
              <a:rPr kumimoji="0" lang="en-US" sz="1900" b="1" i="0" u="none" strike="noStrike" kern="0" cap="none" spc="53" normalizeH="0" baseline="0" noProof="0" dirty="0">
                <a:ln>
                  <a:noFill/>
                </a:ln>
                <a:solidFill>
                  <a:sysClr val="windowText" lastClr="000000"/>
                </a:solidFill>
                <a:effectLst/>
                <a:uLnTx/>
                <a:uFillTx/>
                <a:latin typeface="Calibri"/>
                <a:ea typeface="+mn-ea"/>
                <a:cs typeface="Calibri"/>
              </a:rPr>
              <a:t> </a:t>
            </a:r>
            <a:r>
              <a:rPr kumimoji="0" lang="en-US" sz="1900" b="1" i="0" u="none" strike="noStrike" kern="0" cap="none" spc="0" normalizeH="0" baseline="0" noProof="0" dirty="0">
                <a:ln>
                  <a:noFill/>
                </a:ln>
                <a:solidFill>
                  <a:sysClr val="windowText" lastClr="000000"/>
                </a:solidFill>
                <a:effectLst/>
                <a:uLnTx/>
                <a:uFillTx/>
                <a:latin typeface="Calibri"/>
                <a:ea typeface="+mn-ea"/>
                <a:cs typeface="Calibri"/>
              </a:rPr>
              <a:t>Arrest</a:t>
            </a:r>
            <a:r>
              <a:rPr kumimoji="0" lang="en-US" sz="1900" b="1" i="0" u="none" strike="noStrike" kern="0" cap="none" spc="57" normalizeH="0" baseline="0" noProof="0" dirty="0">
                <a:ln>
                  <a:noFill/>
                </a:ln>
                <a:solidFill>
                  <a:sysClr val="windowText" lastClr="000000"/>
                </a:solidFill>
                <a:effectLst/>
                <a:uLnTx/>
                <a:uFillTx/>
                <a:latin typeface="Calibri"/>
                <a:ea typeface="+mn-ea"/>
                <a:cs typeface="Calibri"/>
              </a:rPr>
              <a:t> </a:t>
            </a:r>
            <a:r>
              <a:rPr kumimoji="0" lang="en-US" sz="1900" b="1" i="0" u="none" strike="noStrike" kern="0" cap="none" spc="35" normalizeH="0" baseline="0" noProof="0" dirty="0">
                <a:ln>
                  <a:noFill/>
                </a:ln>
                <a:solidFill>
                  <a:sysClr val="windowText" lastClr="000000"/>
                </a:solidFill>
                <a:effectLst/>
                <a:uLnTx/>
                <a:uFillTx/>
                <a:latin typeface="Calibri"/>
                <a:ea typeface="+mn-ea"/>
                <a:cs typeface="Calibri"/>
              </a:rPr>
              <a:t>Policy</a:t>
            </a:r>
            <a:endParaRPr kumimoji="0" lang="en-US"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0" normalizeH="0" baseline="0" noProof="0" dirty="0">
                <a:ln>
                  <a:noFill/>
                </a:ln>
                <a:solidFill>
                  <a:sysClr val="windowText" lastClr="000000"/>
                </a:solidFill>
                <a:effectLst/>
                <a:uLnTx/>
                <a:uFillTx/>
                <a:latin typeface="Calibri"/>
                <a:ea typeface="+mn-ea"/>
                <a:cs typeface="Calibri"/>
              </a:rPr>
              <a:t>Federal</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law</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enforcement</a:t>
            </a:r>
            <a:r>
              <a:rPr kumimoji="0" sz="19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arrests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Wisconsin</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judge</a:t>
            </a:r>
            <a:r>
              <a:rPr kumimoji="0" sz="1900" b="0" i="0" u="none" strike="noStrike" kern="0" cap="none" spc="1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for</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allegedly</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obstructing</a:t>
            </a:r>
            <a:r>
              <a:rPr kumimoji="0" sz="1900" b="0" i="0" u="none" strike="noStrike" kern="0" cap="none" spc="12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an</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immigration</a:t>
            </a:r>
            <a:r>
              <a:rPr kumimoji="0" sz="1900" b="0" i="0" u="none" strike="noStrike" kern="0" cap="none" spc="12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arrest</a:t>
            </a:r>
            <a:r>
              <a:rPr kumimoji="0" sz="19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at</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her</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courthouse.</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640" marR="73402" lvl="0" indent="-201717" algn="l" defTabSz="806867" rtl="0" eaLnBrk="1" fontAlgn="auto" latinLnBrk="0" hangingPunct="1">
              <a:lnSpc>
                <a:spcPct val="100000"/>
              </a:lnSpc>
              <a:spcBef>
                <a:spcPts val="0"/>
              </a:spcBef>
              <a:spcAft>
                <a:spcPts val="0"/>
              </a:spcAft>
              <a:buClrTx/>
              <a:buSzPct val="83333"/>
              <a:buFont typeface="Symbol"/>
              <a:buChar char=""/>
              <a:tabLst>
                <a:tab pos="414640" algn="l"/>
              </a:tabLst>
              <a:defRPr/>
            </a:pP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Policy</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4" normalizeH="0" baseline="0" noProof="0" dirty="0">
                <a:ln>
                  <a:noFill/>
                </a:ln>
                <a:solidFill>
                  <a:sysClr val="windowText" lastClr="000000"/>
                </a:solidFill>
                <a:effectLst/>
                <a:uLnTx/>
                <a:uFillTx/>
                <a:latin typeface="Calibri"/>
                <a:ea typeface="+mn-ea"/>
                <a:cs typeface="Calibri"/>
              </a:rPr>
              <a:t>changes</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under</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the</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Trump</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administration increased</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75" normalizeH="0" baseline="0" noProof="0" dirty="0">
                <a:ln>
                  <a:noFill/>
                </a:ln>
                <a:solidFill>
                  <a:sysClr val="windowText" lastClr="000000"/>
                </a:solidFill>
                <a:effectLst/>
                <a:uLnTx/>
                <a:uFillTx/>
                <a:latin typeface="Calibri"/>
                <a:ea typeface="+mn-ea"/>
                <a:cs typeface="Calibri"/>
              </a:rPr>
              <a:t>ICE</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arrests</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courthouses,</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leading</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0" normalizeH="0" baseline="0" noProof="0" dirty="0">
                <a:ln>
                  <a:noFill/>
                </a:ln>
                <a:solidFill>
                  <a:sysClr val="windowText" lastClr="000000"/>
                </a:solidFill>
                <a:effectLst/>
                <a:uLnTx/>
                <a:uFillTx/>
                <a:latin typeface="Calibri"/>
                <a:ea typeface="+mn-ea"/>
                <a:cs typeface="Calibri"/>
              </a:rPr>
              <a:t>conﬂicts</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with</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state courts.</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2017,</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75" normalizeH="0" baseline="0" noProof="0" dirty="0">
                <a:ln>
                  <a:noFill/>
                </a:ln>
                <a:solidFill>
                  <a:sysClr val="windowText" lastClr="000000"/>
                </a:solidFill>
                <a:effectLst/>
                <a:uLnTx/>
                <a:uFillTx/>
                <a:latin typeface="Calibri"/>
                <a:ea typeface="+mn-ea"/>
                <a:cs typeface="Calibri"/>
              </a:rPr>
              <a:t>ICE</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arrests</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New</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York</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courthouses</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rose</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from</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11</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to</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159</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and</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178</a:t>
            </a:r>
            <a:r>
              <a:rPr kumimoji="0" sz="1900" b="0"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2016</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and</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2017-2018,</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respectively.</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11206" marR="0" lvl="0" indent="0" algn="l" defTabSz="806867" rtl="0" eaLnBrk="1" fontAlgn="auto" latinLnBrk="0" hangingPunct="1">
              <a:lnSpc>
                <a:spcPct val="100000"/>
              </a:lnSpc>
              <a:spcBef>
                <a:spcPts val="0"/>
              </a:spcBef>
              <a:spcAft>
                <a:spcPts val="0"/>
              </a:spcAft>
              <a:buClrTx/>
              <a:buSzTx/>
              <a:buFontTx/>
              <a:buNone/>
              <a:tabLst/>
              <a:defRPr/>
            </a:pPr>
            <a:r>
              <a:rPr kumimoji="0" sz="1900" b="1" i="0" u="none" strike="noStrike" kern="0" cap="none" spc="53" normalizeH="0" baseline="0" noProof="0" dirty="0">
                <a:ln>
                  <a:noFill/>
                </a:ln>
                <a:solidFill>
                  <a:sysClr val="windowText" lastClr="000000"/>
                </a:solidFill>
                <a:effectLst/>
                <a:uLnTx/>
                <a:uFillTx/>
                <a:latin typeface="Calibri"/>
                <a:ea typeface="+mn-ea"/>
                <a:cs typeface="Calibri"/>
              </a:rPr>
              <a:t>Impact</a:t>
            </a:r>
            <a:r>
              <a:rPr kumimoji="0" sz="19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0" normalizeH="0" baseline="0" noProof="0" dirty="0">
                <a:ln>
                  <a:noFill/>
                </a:ln>
                <a:solidFill>
                  <a:sysClr val="windowText" lastClr="000000"/>
                </a:solidFill>
                <a:effectLst/>
                <a:uLnTx/>
                <a:uFillTx/>
                <a:latin typeface="Calibri"/>
                <a:ea typeface="+mn-ea"/>
                <a:cs typeface="Calibri"/>
              </a:rPr>
              <a:t>on</a:t>
            </a:r>
            <a:r>
              <a:rPr kumimoji="0" sz="1900" b="1" i="0" u="none" strike="noStrike" kern="0" cap="none" spc="-4"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53" normalizeH="0" baseline="0" noProof="0" dirty="0">
                <a:ln>
                  <a:noFill/>
                </a:ln>
                <a:solidFill>
                  <a:sysClr val="windowText" lastClr="000000"/>
                </a:solidFill>
                <a:effectLst/>
                <a:uLnTx/>
                <a:uFillTx/>
                <a:latin typeface="Calibri"/>
                <a:ea typeface="+mn-ea"/>
                <a:cs typeface="Calibri"/>
              </a:rPr>
              <a:t>Community</a:t>
            </a:r>
            <a:r>
              <a:rPr kumimoji="0" sz="1900" b="1" i="0" u="none" strike="noStrike" kern="0" cap="none" spc="0"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40" normalizeH="0" baseline="0" noProof="0" dirty="0">
                <a:ln>
                  <a:noFill/>
                </a:ln>
                <a:solidFill>
                  <a:sysClr val="windowText" lastClr="000000"/>
                </a:solidFill>
                <a:effectLst/>
                <a:uLnTx/>
                <a:uFillTx/>
                <a:latin typeface="Calibri"/>
                <a:ea typeface="+mn-ea"/>
                <a:cs typeface="Calibri"/>
              </a:rPr>
              <a:t>Safety</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Increased</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75" normalizeH="0" baseline="0" noProof="0" dirty="0">
                <a:ln>
                  <a:noFill/>
                </a:ln>
                <a:solidFill>
                  <a:sysClr val="windowText" lastClr="000000"/>
                </a:solidFill>
                <a:effectLst/>
                <a:uLnTx/>
                <a:uFillTx/>
                <a:latin typeface="Calibri"/>
                <a:ea typeface="+mn-ea"/>
                <a:cs typeface="Calibri"/>
              </a:rPr>
              <a:t>ICE</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presence</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courthouses</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has</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deterred</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victims</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from</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seeking</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legal</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protection,</a:t>
            </a:r>
            <a:r>
              <a:rPr kumimoji="0" sz="1900" b="0"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particularly</a:t>
            </a:r>
            <a:r>
              <a:rPr kumimoji="0" sz="1900" b="0" i="0" u="none" strike="noStrike" kern="0" cap="none" spc="4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domestic</a:t>
            </a:r>
            <a:r>
              <a:rPr kumimoji="0" lang="en-US"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violence</a:t>
            </a:r>
            <a:r>
              <a:rPr kumimoji="0" sz="1900" b="0" i="0" u="none" strike="noStrike" kern="0" cap="none" spc="18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9" normalizeH="0" baseline="0" noProof="0" dirty="0">
                <a:ln>
                  <a:noFill/>
                </a:ln>
                <a:solidFill>
                  <a:sysClr val="windowText" lastClr="000000"/>
                </a:solidFill>
                <a:effectLst/>
                <a:uLnTx/>
                <a:uFillTx/>
                <a:latin typeface="Calibri"/>
                <a:ea typeface="+mn-ea"/>
                <a:cs typeface="Calibri"/>
              </a:rPr>
              <a:t>cases.</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Reports of</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domestic</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violence</a:t>
            </a:r>
            <a:r>
              <a:rPr kumimoji="0" sz="19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cases</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 dropped</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signiﬁcantly</a:t>
            </a:r>
            <a:r>
              <a:rPr kumimoji="0" sz="1900" b="0"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cities like</a:t>
            </a:r>
            <a:r>
              <a:rPr kumimoji="0" sz="1900" b="0" i="0" u="none" strike="noStrike" kern="0" cap="none" spc="3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Los</a:t>
            </a:r>
            <a:r>
              <a:rPr kumimoji="0" sz="19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Angeles and</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San</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 Diego</a:t>
            </a:r>
            <a:r>
              <a:rPr kumimoji="0" sz="1900" b="0" i="0" u="none" strike="noStrike" kern="0" cap="none" spc="1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during</a:t>
            </a:r>
            <a:r>
              <a:rPr kumimoji="0" sz="19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18" normalizeH="0" baseline="0" noProof="0" dirty="0">
                <a:ln>
                  <a:noFill/>
                </a:ln>
                <a:solidFill>
                  <a:sysClr val="windowText" lastClr="000000"/>
                </a:solidFill>
                <a:effectLst/>
                <a:uLnTx/>
                <a:uFillTx/>
                <a:latin typeface="Calibri"/>
                <a:ea typeface="+mn-ea"/>
                <a:cs typeface="Calibri"/>
              </a:rPr>
              <a:t>2017-</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2018.</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group</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of</a:t>
            </a:r>
            <a:r>
              <a:rPr kumimoji="0" sz="1900" b="0" i="0" u="none" strike="noStrike" kern="0" cap="none" spc="12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75</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retired</a:t>
            </a:r>
            <a:r>
              <a:rPr kumimoji="0" sz="1900" b="0" i="0" u="none" strike="noStrike" kern="0" cap="none" spc="1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judges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expressed</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that</a:t>
            </a:r>
            <a:r>
              <a:rPr kumimoji="0" sz="1900" b="0" i="0" u="none" strike="noStrike" kern="0" cap="none" spc="12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courthouse</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arrests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compromise</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the</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justice</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system's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effectiveness.</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11206" marR="0" lvl="0" indent="0" algn="l" defTabSz="806867" rtl="0" eaLnBrk="1" fontAlgn="auto" latinLnBrk="0" hangingPunct="1">
              <a:lnSpc>
                <a:spcPct val="100000"/>
              </a:lnSpc>
              <a:spcBef>
                <a:spcPts val="0"/>
              </a:spcBef>
              <a:spcAft>
                <a:spcPts val="0"/>
              </a:spcAft>
              <a:buClrTx/>
              <a:buSzTx/>
              <a:buFontTx/>
              <a:buNone/>
              <a:tabLst/>
              <a:defRPr/>
            </a:pPr>
            <a:r>
              <a:rPr kumimoji="0" sz="1900" b="1" i="0" u="none" strike="noStrike" kern="0" cap="none" spc="62" normalizeH="0" baseline="0" noProof="0" dirty="0">
                <a:ln>
                  <a:noFill/>
                </a:ln>
                <a:solidFill>
                  <a:sysClr val="windowText" lastClr="000000"/>
                </a:solidFill>
                <a:effectLst/>
                <a:uLnTx/>
                <a:uFillTx/>
                <a:latin typeface="Calibri"/>
                <a:ea typeface="+mn-ea"/>
                <a:cs typeface="Calibri"/>
              </a:rPr>
              <a:t>Response</a:t>
            </a:r>
            <a:r>
              <a:rPr kumimoji="0" sz="1900" b="1" i="0" u="none" strike="noStrike" kern="0" cap="none" spc="31"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0" normalizeH="0" baseline="0" noProof="0" dirty="0">
                <a:ln>
                  <a:noFill/>
                </a:ln>
                <a:solidFill>
                  <a:sysClr val="windowText" lastClr="000000"/>
                </a:solidFill>
                <a:effectLst/>
                <a:uLnTx/>
                <a:uFillTx/>
                <a:latin typeface="Calibri"/>
                <a:ea typeface="+mn-ea"/>
                <a:cs typeface="Calibri"/>
              </a:rPr>
              <a:t>from</a:t>
            </a:r>
            <a:r>
              <a:rPr kumimoji="0" sz="1900" b="1" i="0" u="none" strike="noStrike" kern="0" cap="none" spc="26"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44" normalizeH="0" baseline="0" noProof="0" dirty="0">
                <a:ln>
                  <a:noFill/>
                </a:ln>
                <a:solidFill>
                  <a:sysClr val="windowText" lastClr="000000"/>
                </a:solidFill>
                <a:effectLst/>
                <a:uLnTx/>
                <a:uFillTx/>
                <a:latin typeface="Calibri"/>
                <a:ea typeface="+mn-ea"/>
                <a:cs typeface="Calibri"/>
              </a:rPr>
              <a:t>Judicial</a:t>
            </a:r>
            <a:r>
              <a:rPr kumimoji="0" sz="1900" b="1" i="0" u="none" strike="noStrike" kern="0" cap="none" spc="35" normalizeH="0" baseline="0" noProof="0" dirty="0">
                <a:ln>
                  <a:noFill/>
                </a:ln>
                <a:solidFill>
                  <a:sysClr val="windowText" lastClr="000000"/>
                </a:solidFill>
                <a:effectLst/>
                <a:uLnTx/>
                <a:uFillTx/>
                <a:latin typeface="Calibri"/>
                <a:ea typeface="+mn-ea"/>
                <a:cs typeface="Calibri"/>
              </a:rPr>
              <a:t> </a:t>
            </a:r>
            <a:r>
              <a:rPr kumimoji="0" sz="1900" b="1" i="0" u="none" strike="noStrike" kern="0" cap="none" spc="57" normalizeH="0" baseline="0" noProof="0" dirty="0">
                <a:ln>
                  <a:noFill/>
                </a:ln>
                <a:solidFill>
                  <a:sysClr val="windowText" lastClr="000000"/>
                </a:solidFill>
                <a:effectLst/>
                <a:uLnTx/>
                <a:uFillTx/>
                <a:latin typeface="Calibri"/>
                <a:ea typeface="+mn-ea"/>
                <a:cs typeface="Calibri"/>
              </a:rPr>
              <a:t>System</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Biden</a:t>
            </a:r>
            <a:r>
              <a:rPr kumimoji="0" sz="19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administration</a:t>
            </a:r>
            <a:r>
              <a:rPr kumimoji="0" sz="19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limited</a:t>
            </a:r>
            <a:r>
              <a:rPr kumimoji="0" sz="1900" b="0" i="0" u="none" strike="noStrike" kern="0" cap="none" spc="4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courthouse</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arrests</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4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response</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0" normalizeH="0" baseline="0" noProof="0" dirty="0">
                <a:ln>
                  <a:noFill/>
                </a:ln>
                <a:solidFill>
                  <a:sysClr val="windowText" lastClr="000000"/>
                </a:solidFill>
                <a:effectLst/>
                <a:uLnTx/>
                <a:uFillTx/>
                <a:latin typeface="Calibri"/>
                <a:ea typeface="+mn-ea"/>
                <a:cs typeface="Calibri"/>
              </a:rPr>
              <a:t>concerns,</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contrasting</a:t>
            </a:r>
            <a:r>
              <a:rPr kumimoji="0" sz="1900" b="0" i="0" u="none" strike="noStrike" kern="0" cap="none" spc="5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with</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the</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Trump</a:t>
            </a:r>
            <a:r>
              <a:rPr kumimoji="0" lang="en-US" sz="1900" b="0" i="0" u="none" strike="noStrike" kern="0" cap="none" spc="-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administration's</a:t>
            </a:r>
            <a:r>
              <a:rPr kumimoji="0" sz="1900" b="0" i="0" u="none" strike="noStrike" kern="0" cap="none" spc="7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directive</a:t>
            </a:r>
            <a:r>
              <a:rPr kumimoji="0" sz="1900" b="0" i="0" u="none" strike="noStrike" kern="0" cap="none" spc="8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to</a:t>
            </a:r>
            <a:r>
              <a:rPr kumimoji="0" sz="1900" b="0" i="0" u="none" strike="noStrike" kern="0" cap="none" spc="7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increase</a:t>
            </a:r>
            <a:r>
              <a:rPr kumimoji="0" sz="1900" b="0" i="0" u="none" strike="noStrike" kern="0" cap="none" spc="7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enforcement.</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640" marR="4483" lvl="0" indent="-201717" algn="l" defTabSz="806867" rtl="0" eaLnBrk="1" fontAlgn="auto" latinLnBrk="0" hangingPunct="1">
              <a:lnSpc>
                <a:spcPct val="100000"/>
              </a:lnSpc>
              <a:spcBef>
                <a:spcPts val="0"/>
              </a:spcBef>
              <a:spcAft>
                <a:spcPts val="0"/>
              </a:spcAft>
              <a:buClrTx/>
              <a:buSzPct val="83333"/>
              <a:buFont typeface="Symbol"/>
              <a:buChar char=""/>
              <a:tabLst>
                <a:tab pos="414640" algn="l"/>
              </a:tabLst>
              <a:defRPr/>
            </a:pP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Local</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prosecutors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and</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judges</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have</a:t>
            </a:r>
            <a:r>
              <a:rPr kumimoji="0" sz="1900" b="0" i="0" u="none" strike="noStrike" kern="0" cap="none" spc="1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called</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for</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keeping</a:t>
            </a:r>
            <a:r>
              <a:rPr kumimoji="0" sz="19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immigration</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enforcement</a:t>
            </a:r>
            <a:r>
              <a:rPr kumimoji="0" sz="19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out</a:t>
            </a:r>
            <a:r>
              <a:rPr kumimoji="0" sz="1900" b="0" i="0" u="none" strike="noStrike" kern="0" cap="none" spc="9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of</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courthouses</a:t>
            </a:r>
            <a:r>
              <a:rPr kumimoji="0" sz="1900" b="0" i="0" u="none" strike="noStrike" kern="0" cap="none" spc="1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to</a:t>
            </a:r>
            <a:r>
              <a:rPr kumimoji="0" sz="1900" b="0" i="0" u="none" strike="noStrike" kern="0" cap="none" spc="10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ensure</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judicial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duties</a:t>
            </a:r>
            <a:r>
              <a:rPr kumimoji="0" sz="1900" b="0" i="0" u="none" strike="noStrike" kern="0" cap="none" spc="6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53" normalizeH="0" baseline="0" noProof="0" dirty="0">
                <a:ln>
                  <a:noFill/>
                </a:ln>
                <a:solidFill>
                  <a:sysClr val="windowText" lastClr="000000"/>
                </a:solidFill>
                <a:effectLst/>
                <a:uLnTx/>
                <a:uFillTx/>
                <a:latin typeface="Calibri"/>
                <a:ea typeface="+mn-ea"/>
                <a:cs typeface="Calibri"/>
              </a:rPr>
              <a:t>can</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be</a:t>
            </a:r>
            <a:r>
              <a:rPr kumimoji="0" sz="1900" b="0" i="0" u="none" strike="noStrike" kern="0" cap="none" spc="6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performed</a:t>
            </a:r>
            <a:r>
              <a:rPr kumimoji="0" sz="1900" b="0" i="0" u="none" strike="noStrike" kern="0" cap="none" spc="6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9" normalizeH="0" baseline="0" noProof="0" dirty="0">
                <a:ln>
                  <a:noFill/>
                </a:ln>
                <a:solidFill>
                  <a:sysClr val="windowText" lastClr="000000"/>
                </a:solidFill>
                <a:effectLst/>
                <a:uLnTx/>
                <a:uFillTx/>
                <a:latin typeface="Calibri"/>
                <a:ea typeface="+mn-ea"/>
                <a:cs typeface="Calibri"/>
              </a:rPr>
              <a:t>effectively.</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a:p>
            <a:pPr marL="414079" marR="0" lvl="0" indent="-201156" algn="l" defTabSz="806867" rtl="0" eaLnBrk="1" fontAlgn="auto" latinLnBrk="0" hangingPunct="1">
              <a:lnSpc>
                <a:spcPct val="100000"/>
              </a:lnSpc>
              <a:spcBef>
                <a:spcPts val="0"/>
              </a:spcBef>
              <a:spcAft>
                <a:spcPts val="0"/>
              </a:spcAft>
              <a:buClrTx/>
              <a:buSzPct val="83333"/>
              <a:buFont typeface="Symbol"/>
              <a:buChar char=""/>
              <a:tabLst>
                <a:tab pos="414079" algn="l"/>
              </a:tabLst>
              <a:defRPr/>
            </a:pPr>
            <a:r>
              <a:rPr kumimoji="0" sz="1900" b="0" i="0" u="none" strike="noStrike" kern="0" cap="none" spc="0" normalizeH="0" baseline="0" noProof="0" dirty="0">
                <a:ln>
                  <a:noFill/>
                </a:ln>
                <a:solidFill>
                  <a:sysClr val="windowText" lastClr="000000"/>
                </a:solidFill>
                <a:effectLst/>
                <a:uLnTx/>
                <a:uFillTx/>
                <a:latin typeface="Calibri"/>
                <a:ea typeface="+mn-ea"/>
                <a:cs typeface="Calibri"/>
              </a:rPr>
              <a:t>Massachusetts</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judge</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faced</a:t>
            </a:r>
            <a:r>
              <a:rPr kumimoji="0" sz="1900" b="0" i="0" u="none" strike="noStrike" kern="0" cap="none" spc="119"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similar</a:t>
            </a:r>
            <a:r>
              <a:rPr kumimoji="0" sz="1900" b="0" i="0" u="none" strike="noStrike" kern="0" cap="none" spc="13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allegations</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in</a:t>
            </a:r>
            <a:r>
              <a:rPr kumimoji="0" sz="1900" b="0" i="0" u="none" strike="noStrike" kern="0" cap="none" spc="124"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2019</a:t>
            </a:r>
            <a:r>
              <a:rPr kumimoji="0" sz="1900" b="0" i="0" u="none" strike="noStrike" kern="0" cap="none" spc="110"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but</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4" normalizeH="0" baseline="0" noProof="0" dirty="0">
                <a:ln>
                  <a:noFill/>
                </a:ln>
                <a:solidFill>
                  <a:sysClr val="windowText" lastClr="000000"/>
                </a:solidFill>
                <a:effectLst/>
                <a:uLnTx/>
                <a:uFillTx/>
                <a:latin typeface="Calibri"/>
                <a:ea typeface="+mn-ea"/>
                <a:cs typeface="Calibri"/>
              </a:rPr>
              <a:t>was</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not</a:t>
            </a:r>
            <a:r>
              <a:rPr kumimoji="0" sz="1900" b="0" i="0" u="none" strike="noStrike" kern="0" cap="none" spc="115"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arrested,</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highlighting</a:t>
            </a:r>
            <a:r>
              <a:rPr kumimoji="0" sz="1900" b="0" i="0" u="none" strike="noStrike" kern="0" cap="none" spc="137"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the</a:t>
            </a:r>
            <a:r>
              <a:rPr kumimoji="0" sz="1900" b="0" i="0" u="none" strike="noStrike" kern="0" cap="none" spc="146"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contentious</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nature</a:t>
            </a:r>
            <a:r>
              <a:rPr kumimoji="0" sz="1900" b="0" i="0" u="none" strike="noStrike" kern="0" cap="none" spc="128"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22" normalizeH="0" baseline="0" noProof="0" dirty="0">
                <a:ln>
                  <a:noFill/>
                </a:ln>
                <a:solidFill>
                  <a:sysClr val="windowText" lastClr="000000"/>
                </a:solidFill>
                <a:effectLst/>
                <a:uLnTx/>
                <a:uFillTx/>
                <a:latin typeface="Calibri"/>
                <a:ea typeface="+mn-ea"/>
                <a:cs typeface="Calibri"/>
              </a:rPr>
              <a:t>of</a:t>
            </a:r>
            <a:r>
              <a:rPr kumimoji="0" lang="en-US" sz="1900" b="0" i="0" u="none" strike="noStrike" kern="0" cap="none" spc="-22"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0" normalizeH="0" baseline="0" noProof="0" dirty="0">
                <a:ln>
                  <a:noFill/>
                </a:ln>
                <a:solidFill>
                  <a:sysClr val="windowText" lastClr="000000"/>
                </a:solidFill>
                <a:effectLst/>
                <a:uLnTx/>
                <a:uFillTx/>
                <a:latin typeface="Calibri"/>
                <a:ea typeface="+mn-ea"/>
                <a:cs typeface="Calibri"/>
              </a:rPr>
              <a:t>these</a:t>
            </a:r>
            <a:r>
              <a:rPr kumimoji="0" sz="1900" b="0" i="0" u="none" strike="noStrike" kern="0" cap="none" spc="101" normalizeH="0" baseline="0" noProof="0" dirty="0">
                <a:ln>
                  <a:noFill/>
                </a:ln>
                <a:solidFill>
                  <a:sysClr val="windowText" lastClr="000000"/>
                </a:solidFill>
                <a:effectLst/>
                <a:uLnTx/>
                <a:uFillTx/>
                <a:latin typeface="Calibri"/>
                <a:ea typeface="+mn-ea"/>
                <a:cs typeface="Calibri"/>
              </a:rPr>
              <a:t> </a:t>
            </a:r>
            <a:r>
              <a:rPr kumimoji="0" sz="1900" b="0" i="0" u="none" strike="noStrike" kern="0" cap="none" spc="49" normalizeH="0" baseline="0" noProof="0" dirty="0">
                <a:ln>
                  <a:noFill/>
                </a:ln>
                <a:solidFill>
                  <a:sysClr val="windowText" lastClr="000000"/>
                </a:solidFill>
                <a:effectLst/>
                <a:uLnTx/>
                <a:uFillTx/>
                <a:latin typeface="Calibri"/>
                <a:ea typeface="+mn-ea"/>
                <a:cs typeface="Calibri"/>
              </a:rPr>
              <a:t>cases.</a:t>
            </a:r>
            <a:endParaRPr kumimoji="0" sz="1900" b="0" i="0" u="none" strike="noStrike" kern="0" cap="none" spc="0" normalizeH="0" baseline="0" noProof="0" dirty="0">
              <a:ln>
                <a:noFill/>
              </a:ln>
              <a:solidFill>
                <a:sysClr val="windowText" lastClr="000000"/>
              </a:solidFill>
              <a:effectLst/>
              <a:uLnTx/>
              <a:uFillTx/>
              <a:latin typeface="Calibri"/>
              <a:ea typeface="+mn-ea"/>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5E8E84-BEB1-4681-95E3-98D5A7E0EA6B}"/>
              </a:ext>
            </a:extLst>
          </p:cNvPr>
          <p:cNvSpPr>
            <a:spLocks noGrp="1"/>
          </p:cNvSpPr>
          <p:nvPr>
            <p:ph sz="half" idx="1"/>
          </p:nvPr>
        </p:nvSpPr>
        <p:spPr/>
        <p:txBody>
          <a:bodyPr>
            <a:normAutofit fontScale="85000" lnSpcReduction="20000"/>
          </a:bodyPr>
          <a:lstStyle/>
          <a:p>
            <a:pPr marL="45720" indent="0" algn="ctr">
              <a:buNone/>
            </a:pPr>
            <a:r>
              <a:rPr lang="en-US" dirty="0"/>
              <a:t>Original or Certified Copies of:</a:t>
            </a:r>
          </a:p>
          <a:p>
            <a:pPr marL="45720" indent="0">
              <a:buNone/>
            </a:pPr>
            <a:endParaRPr lang="en-US" sz="2000" dirty="0"/>
          </a:p>
          <a:p>
            <a:r>
              <a:rPr lang="en-US" sz="2600" dirty="0"/>
              <a:t>Arrest Report</a:t>
            </a:r>
          </a:p>
          <a:p>
            <a:r>
              <a:rPr lang="en-US" sz="2600" dirty="0"/>
              <a:t>Complaint</a:t>
            </a:r>
          </a:p>
          <a:p>
            <a:r>
              <a:rPr lang="en-US" sz="2600" dirty="0"/>
              <a:t>Summons</a:t>
            </a:r>
          </a:p>
          <a:p>
            <a:r>
              <a:rPr lang="en-US" sz="2600" dirty="0"/>
              <a:t>Plea Sheet</a:t>
            </a:r>
          </a:p>
          <a:p>
            <a:r>
              <a:rPr lang="en-US" sz="2600" dirty="0"/>
              <a:t>Court Disposition</a:t>
            </a:r>
          </a:p>
          <a:p>
            <a:r>
              <a:rPr lang="en-US" sz="2600" dirty="0"/>
              <a:t>Proof of Conditional Dismissal or Conditional Discharge</a:t>
            </a:r>
          </a:p>
          <a:p>
            <a:r>
              <a:rPr lang="en-US" sz="2600" dirty="0"/>
              <a:t>Transcript of the Plea</a:t>
            </a:r>
          </a:p>
          <a:p>
            <a:endParaRPr lang="en-US" dirty="0"/>
          </a:p>
        </p:txBody>
      </p:sp>
      <p:sp>
        <p:nvSpPr>
          <p:cNvPr id="3" name="Content Placeholder 2">
            <a:extLst>
              <a:ext uri="{FF2B5EF4-FFF2-40B4-BE49-F238E27FC236}">
                <a16:creationId xmlns:a16="http://schemas.microsoft.com/office/drawing/2014/main" id="{E164B815-0D6A-9191-C787-DA07383428D3}"/>
              </a:ext>
            </a:extLst>
          </p:cNvPr>
          <p:cNvSpPr>
            <a:spLocks noGrp="1"/>
          </p:cNvSpPr>
          <p:nvPr>
            <p:ph sz="half" idx="2"/>
          </p:nvPr>
        </p:nvSpPr>
        <p:spPr/>
        <p:txBody>
          <a:bodyPr>
            <a:normAutofit fontScale="85000" lnSpcReduction="20000"/>
          </a:bodyPr>
          <a:lstStyle/>
          <a:p>
            <a:pPr marL="45720" indent="0">
              <a:buNone/>
            </a:pPr>
            <a:r>
              <a:rPr lang="en-US" dirty="0"/>
              <a:t>If no original records:</a:t>
            </a:r>
          </a:p>
          <a:p>
            <a:r>
              <a:rPr lang="en-US" dirty="0"/>
              <a:t>A statement from the municipal court administrator  indicating that the records are not available and why they are not available.</a:t>
            </a:r>
          </a:p>
          <a:p>
            <a:r>
              <a:rPr lang="en-US" dirty="0"/>
              <a:t>It must also state whether records from the relevant time are generally available or are not generally available. </a:t>
            </a:r>
          </a:p>
        </p:txBody>
      </p:sp>
      <p:sp>
        <p:nvSpPr>
          <p:cNvPr id="4" name="Title 3">
            <a:extLst>
              <a:ext uri="{FF2B5EF4-FFF2-40B4-BE49-F238E27FC236}">
                <a16:creationId xmlns:a16="http://schemas.microsoft.com/office/drawing/2014/main" id="{90801986-357F-1ED5-0A1F-258E2E3F338F}"/>
              </a:ext>
            </a:extLst>
          </p:cNvPr>
          <p:cNvSpPr>
            <a:spLocks noGrp="1"/>
          </p:cNvSpPr>
          <p:nvPr>
            <p:ph type="title"/>
          </p:nvPr>
        </p:nvSpPr>
        <p:spPr/>
        <p:txBody>
          <a:bodyPr/>
          <a:lstStyle/>
          <a:p>
            <a:r>
              <a:rPr lang="en-US" dirty="0"/>
              <a:t>The defendant will be asking you for these items for immigration </a:t>
            </a:r>
          </a:p>
        </p:txBody>
      </p:sp>
    </p:spTree>
    <p:extLst>
      <p:ext uri="{BB962C8B-B14F-4D97-AF65-F5344CB8AC3E}">
        <p14:creationId xmlns:p14="http://schemas.microsoft.com/office/powerpoint/2010/main" val="3209407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8395B10-7028-A51E-B552-E5107269CBFB}"/>
              </a:ext>
            </a:extLst>
          </p:cNvPr>
          <p:cNvSpPr>
            <a:spLocks noGrp="1"/>
          </p:cNvSpPr>
          <p:nvPr>
            <p:ph type="title"/>
          </p:nvPr>
        </p:nvSpPr>
        <p:spPr>
          <a:xfrm>
            <a:off x="457200" y="274638"/>
            <a:ext cx="7467600" cy="1143000"/>
          </a:xfrm>
        </p:spPr>
        <p:txBody>
          <a:bodyPr/>
          <a:lstStyle/>
          <a:p>
            <a:r>
              <a:rPr lang="en-US" dirty="0"/>
              <a:t>ICE IN IMMIGRATION COURTS</a:t>
            </a:r>
          </a:p>
        </p:txBody>
      </p:sp>
      <p:sp>
        <p:nvSpPr>
          <p:cNvPr id="3" name="TextBox 2">
            <a:extLst>
              <a:ext uri="{FF2B5EF4-FFF2-40B4-BE49-F238E27FC236}">
                <a16:creationId xmlns:a16="http://schemas.microsoft.com/office/drawing/2014/main" id="{2750B395-380C-B633-9B11-7FBD4863BA84}"/>
              </a:ext>
            </a:extLst>
          </p:cNvPr>
          <p:cNvSpPr txBox="1"/>
          <p:nvPr/>
        </p:nvSpPr>
        <p:spPr>
          <a:xfrm>
            <a:off x="457200" y="1600206"/>
            <a:ext cx="7467600" cy="4525963"/>
          </a:xfrm>
          <a:prstGeom prst="rect">
            <a:avLst/>
          </a:prstGeom>
        </p:spPr>
        <p:txBody>
          <a:bodyPr vert="horz">
            <a:normAutofit/>
          </a:bodyPr>
          <a:lstStyle/>
          <a:p>
            <a:pPr marL="420624" marR="0" lvl="0" indent="-384048" algn="l" defTabSz="914400" rtl="0" eaLnBrk="1" fontAlgn="auto" latinLnBrk="0" hangingPunct="1">
              <a:lnSpc>
                <a:spcPct val="100000"/>
              </a:lnSpc>
              <a:spcBef>
                <a:spcPct val="20000"/>
              </a:spcBef>
              <a:spcAft>
                <a:spcPts val="0"/>
              </a:spcAft>
              <a:buClr>
                <a:srgbClr val="6EA0B0"/>
              </a:buClr>
              <a:buSzPct val="80000"/>
              <a:buFont typeface="Wingdings 2"/>
              <a:buChar char=""/>
              <a:tabLst/>
              <a:defRPr/>
            </a:pPr>
            <a:r>
              <a:rPr kumimoji="0" lang="en-US" sz="3000" b="0" i="0" u="none" strike="noStrike" kern="1200" cap="none" spc="0" normalizeH="0" baseline="0" noProof="0">
                <a:ln>
                  <a:noFill/>
                </a:ln>
                <a:solidFill>
                  <a:prstClr val="white"/>
                </a:solidFill>
                <a:effectLst/>
                <a:uLnTx/>
                <a:uFillTx/>
                <a:latin typeface="Arial"/>
                <a:ea typeface="+mn-ea"/>
                <a:cs typeface="+mn-cs"/>
              </a:rPr>
              <a:t>Since mid-May 2025, ICE has resumed arresting noncitizens at immigration court hearings—first targeting individuals whose cases were dismissed and now expanding to those with pending cases. ICE and the immigration court system (EOIR) are working in tandem to fast-track deportations and sidestep due process.  </a:t>
            </a:r>
          </a:p>
        </p:txBody>
      </p:sp>
    </p:spTree>
    <p:extLst>
      <p:ext uri="{BB962C8B-B14F-4D97-AF65-F5344CB8AC3E}">
        <p14:creationId xmlns:p14="http://schemas.microsoft.com/office/powerpoint/2010/main" val="816889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4471" y="933225"/>
            <a:ext cx="8764793" cy="499289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71600" y="304800"/>
            <a:ext cx="5405913" cy="701040"/>
          </a:xfrm>
        </p:spPr>
        <p:txBody>
          <a:bodyPr vert="horz" wrap="square" lIns="0" tIns="12383" rIns="0" bIns="0" rtlCol="0" anchor="ctr">
            <a:normAutofit/>
          </a:bodyPr>
          <a:lstStyle/>
          <a:p>
            <a:pPr marL="9525" algn="ctr">
              <a:spcBef>
                <a:spcPts val="98"/>
              </a:spcBef>
            </a:pPr>
            <a:r>
              <a:rPr sz="4000" dirty="0"/>
              <a:t>Laken</a:t>
            </a:r>
            <a:r>
              <a:rPr sz="4000" spc="-68" dirty="0"/>
              <a:t> </a:t>
            </a:r>
            <a:r>
              <a:rPr sz="4000" dirty="0"/>
              <a:t>Riley</a:t>
            </a:r>
            <a:r>
              <a:rPr sz="4000" spc="-56" dirty="0"/>
              <a:t> </a:t>
            </a:r>
            <a:r>
              <a:rPr sz="4000" dirty="0"/>
              <a:t>and</a:t>
            </a:r>
            <a:r>
              <a:rPr sz="4000" spc="-38" dirty="0"/>
              <a:t> </a:t>
            </a:r>
            <a:r>
              <a:rPr sz="4000" spc="-8" dirty="0"/>
              <a:t>Detention</a:t>
            </a:r>
          </a:p>
        </p:txBody>
      </p:sp>
      <p:sp>
        <p:nvSpPr>
          <p:cNvPr id="4" name="object 4" hidden="1"/>
          <p:cNvSpPr txBox="1">
            <a:spLocks noGrp="1"/>
          </p:cNvSpPr>
          <p:nvPr>
            <p:ph type="sldNum" sz="quarter" idx="7"/>
          </p:nvPr>
        </p:nvSpPr>
        <p:spPr>
          <a:xfrm>
            <a:off x="6385299" y="8306087"/>
            <a:ext cx="132160" cy="162063"/>
          </a:xfrm>
          <a:prstGeom prst="rect">
            <a:avLst/>
          </a:prstGeom>
        </p:spPr>
        <p:txBody>
          <a:bodyPr vert="horz" wrap="square" lIns="0" tIns="476" rIns="0" bIns="0" rtlCol="0">
            <a:spAutoFit/>
          </a:bodyPr>
          <a:lstStyle/>
          <a:p>
            <a:pPr marL="9525" marR="0" lvl="0" indent="0" algn="l" defTabSz="685800" rtl="0" eaLnBrk="1" fontAlgn="auto" latinLnBrk="0" hangingPunct="1">
              <a:lnSpc>
                <a:spcPct val="100000"/>
              </a:lnSpc>
              <a:spcBef>
                <a:spcPts val="4"/>
              </a:spcBef>
              <a:spcAft>
                <a:spcPts val="0"/>
              </a:spcAft>
              <a:buClrTx/>
              <a:buSzTx/>
              <a:buFontTx/>
              <a:buNone/>
              <a:tabLst/>
              <a:defRPr/>
            </a:pPr>
            <a:fld id="{81D60167-4931-47E6-BA6A-407CBD079E47}" type="slidenum">
              <a:rPr kumimoji="0" sz="1050" b="0" i="0" u="none" strike="noStrike" kern="0" cap="none" spc="-19" normalizeH="0" baseline="0" noProof="0" dirty="0">
                <a:ln>
                  <a:noFill/>
                </a:ln>
                <a:solidFill>
                  <a:prstClr val="black"/>
                </a:solidFill>
                <a:effectLst/>
                <a:uLnTx/>
                <a:uFillTx/>
                <a:latin typeface="Franklin Gothic Medium"/>
                <a:ea typeface="+mn-ea"/>
              </a:rPr>
              <a:pPr marL="9525" marR="0" lvl="0" indent="0" algn="l" defTabSz="685800" rtl="0" eaLnBrk="1" fontAlgn="auto" latinLnBrk="0" hangingPunct="1">
                <a:lnSpc>
                  <a:spcPct val="100000"/>
                </a:lnSpc>
                <a:spcBef>
                  <a:spcPts val="4"/>
                </a:spcBef>
                <a:spcAft>
                  <a:spcPts val="0"/>
                </a:spcAft>
                <a:buClrTx/>
                <a:buSzTx/>
                <a:buFontTx/>
                <a:buNone/>
                <a:tabLst/>
                <a:defRPr/>
              </a:pPr>
              <a:t>34</a:t>
            </a:fld>
            <a:endParaRPr kumimoji="0" sz="1050" b="0" i="0" u="none" strike="noStrike" kern="0" cap="none" spc="-19" normalizeH="0" baseline="0" noProof="0" dirty="0">
              <a:ln>
                <a:noFill/>
              </a:ln>
              <a:solidFill>
                <a:prstClr val="black"/>
              </a:solidFill>
              <a:effectLst/>
              <a:uLnTx/>
              <a:uFillTx/>
              <a:latin typeface="Franklin Gothic Medium"/>
              <a:ea typeface="+mn-ea"/>
            </a:endParaRPr>
          </a:p>
        </p:txBody>
      </p:sp>
      <p:sp>
        <p:nvSpPr>
          <p:cNvPr id="3" name="object 3"/>
          <p:cNvSpPr txBox="1"/>
          <p:nvPr/>
        </p:nvSpPr>
        <p:spPr>
          <a:xfrm>
            <a:off x="304800" y="1219200"/>
            <a:ext cx="8458200" cy="4794389"/>
          </a:xfrm>
          <a:prstGeom prst="rect">
            <a:avLst/>
          </a:prstGeom>
        </p:spPr>
        <p:txBody>
          <a:bodyPr vert="horz" wrap="square" lIns="0" tIns="53340" rIns="0" bIns="0" rtlCol="0">
            <a:spAutoFit/>
          </a:bodyPr>
          <a:lstStyle/>
          <a:p>
            <a:pPr marL="180022" marR="3810" lvl="0" indent="-170974" algn="l" defTabSz="685800" rtl="0" eaLnBrk="1" fontAlgn="auto" latinLnBrk="0" hangingPunct="1">
              <a:lnSpc>
                <a:spcPts val="2595"/>
              </a:lnSpc>
              <a:spcBef>
                <a:spcPts val="420"/>
              </a:spcBef>
              <a:spcAft>
                <a:spcPts val="0"/>
              </a:spcAft>
              <a:buClrTx/>
              <a:buSzTx/>
              <a:buFont typeface="Arial"/>
              <a:buChar char="•"/>
              <a:tabLst>
                <a:tab pos="180975" algn="l"/>
              </a:tabLst>
              <a:defRPr/>
            </a:pP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New</a:t>
            </a:r>
            <a:r>
              <a:rPr kumimoji="0" sz="3200" b="0" i="0" u="none" strike="noStrike" kern="0" cap="none" spc="-9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law</a:t>
            </a:r>
            <a:r>
              <a:rPr kumimoji="0" sz="3200" b="0" i="0" u="none" strike="noStrike" kern="0" cap="none" spc="-8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expands</a:t>
            </a:r>
            <a:r>
              <a:rPr kumimoji="0" sz="3200" b="0" i="0" u="none" strike="noStrike" kern="0" cap="none" spc="-6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mandatory</a:t>
            </a:r>
            <a:r>
              <a:rPr kumimoji="0" sz="3200" b="0" i="0" u="none" strike="noStrike" kern="0" cap="none" spc="-3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detention</a:t>
            </a:r>
            <a:r>
              <a:rPr kumimoji="0" sz="3200" b="0" i="0" u="none" strike="noStrike" kern="0" cap="none" spc="-5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to</a:t>
            </a:r>
            <a:r>
              <a:rPr kumimoji="0" sz="3200" b="0" i="0" u="none" strike="noStrike" kern="0" cap="none" spc="-3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include</a:t>
            </a:r>
            <a:r>
              <a:rPr kumimoji="0" sz="3200" b="0" i="0" u="none" strike="noStrike" kern="0" cap="none" spc="-6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certain</a:t>
            </a:r>
            <a:r>
              <a:rPr kumimoji="0" lang="en-US"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undocumented</a:t>
            </a:r>
            <a:r>
              <a:rPr kumimoji="0" sz="3200" b="0" i="0" u="none" strike="noStrike" kern="0" cap="none" spc="-9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people</a:t>
            </a:r>
            <a:r>
              <a:rPr kumimoji="0" sz="3200" b="0" i="0" u="none" strike="noStrike" kern="0" cap="none" spc="-6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who</a:t>
            </a:r>
            <a:r>
              <a:rPr kumimoji="0" sz="3200" b="0" i="0" u="none" strike="noStrike" kern="0" cap="none" spc="-71"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have</a:t>
            </a:r>
            <a:r>
              <a:rPr kumimoji="0" sz="3200" b="0" i="0" u="none" strike="noStrike" kern="0" cap="none" spc="-71"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been</a:t>
            </a:r>
            <a:r>
              <a:rPr kumimoji="0" sz="3200" b="0" i="0" u="none" strike="noStrike" kern="0" cap="none" spc="-5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charged,</a:t>
            </a:r>
            <a:r>
              <a:rPr kumimoji="0" sz="3200" b="0" i="0" u="none" strike="noStrike" kern="0" cap="none" spc="-5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arrested,</a:t>
            </a:r>
            <a:r>
              <a:rPr kumimoji="0" lang="en-US"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or</a:t>
            </a:r>
            <a:r>
              <a:rPr kumimoji="0" sz="3200" b="0" i="0" u="none" strike="noStrike" kern="0" cap="none" spc="-9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convicted</a:t>
            </a:r>
            <a:r>
              <a:rPr kumimoji="0" sz="3200" b="0" i="0" u="none" strike="noStrike" kern="0" cap="none" spc="-3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of</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theft</a:t>
            </a:r>
            <a:r>
              <a:rPr kumimoji="0" sz="3200" b="0" i="0" u="none" strike="noStrike" kern="0" cap="none" spc="-2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offenses,</a:t>
            </a:r>
            <a:r>
              <a:rPr kumimoji="0" sz="3200" b="0" i="0" u="none" strike="noStrike" kern="0" cap="none" spc="-45"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including</a:t>
            </a:r>
            <a:r>
              <a:rPr kumimoji="0" sz="3200" b="0" i="0" u="none" strike="noStrike" kern="0" cap="none" spc="-41"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shoplifting</a:t>
            </a:r>
            <a:endPar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endParaRPr>
          </a:p>
          <a:p>
            <a:pPr marL="1174433" marR="0" lvl="0" indent="0" algn="l" defTabSz="685800" rtl="0" eaLnBrk="1" fontAlgn="auto" latinLnBrk="0" hangingPunct="1">
              <a:lnSpc>
                <a:spcPct val="100000"/>
              </a:lnSpc>
              <a:spcBef>
                <a:spcPts val="379"/>
              </a:spcBef>
              <a:spcAft>
                <a:spcPts val="0"/>
              </a:spcAft>
              <a:buClrTx/>
              <a:buSzTx/>
              <a:buFontTx/>
              <a:buNone/>
              <a:tabLst/>
              <a:defRPr/>
            </a:pP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**Mandatory</a:t>
            </a:r>
            <a:r>
              <a:rPr kumimoji="0" sz="3200" b="0" i="0" u="none" strike="noStrike" kern="0" cap="none" spc="-5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detention</a:t>
            </a:r>
            <a:r>
              <a:rPr kumimoji="0" sz="3200" b="0" i="0" u="none" strike="noStrike" kern="0" cap="none" spc="-3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a:t>
            </a:r>
            <a:r>
              <a:rPr kumimoji="0" sz="3200" b="0" i="0" u="none" strike="noStrike" kern="0" cap="none" spc="-5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no</a:t>
            </a:r>
            <a:r>
              <a:rPr kumimoji="0" sz="3200" b="0" i="0" u="none" strike="noStrike" kern="0" cap="none" spc="-6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bond**</a:t>
            </a:r>
            <a:endParaRPr kumimoji="0" lang="en-US"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endParaRPr>
          </a:p>
          <a:p>
            <a:pPr marL="1174433" marR="0" lvl="0" indent="0" algn="l" defTabSz="685800" rtl="0" eaLnBrk="1" fontAlgn="auto" latinLnBrk="0" hangingPunct="1">
              <a:lnSpc>
                <a:spcPct val="100000"/>
              </a:lnSpc>
              <a:spcBef>
                <a:spcPts val="379"/>
              </a:spcBef>
              <a:spcAft>
                <a:spcPts val="0"/>
              </a:spcAft>
              <a:buClrTx/>
              <a:buSzTx/>
              <a:buFontTx/>
              <a:buNone/>
              <a:tabLst/>
              <a:defRPr/>
            </a:pPr>
            <a:endPar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endParaRPr>
          </a:p>
          <a:p>
            <a:pPr marL="180022" marR="154305" lvl="0" indent="-170974" algn="l" defTabSz="685800" rtl="0" eaLnBrk="1" fontAlgn="auto" latinLnBrk="0" hangingPunct="1">
              <a:lnSpc>
                <a:spcPts val="2595"/>
              </a:lnSpc>
              <a:spcBef>
                <a:spcPts val="821"/>
              </a:spcBef>
              <a:spcAft>
                <a:spcPts val="0"/>
              </a:spcAft>
              <a:buClrTx/>
              <a:buSzTx/>
              <a:buFont typeface="Arial"/>
              <a:buChar char="•"/>
              <a:tabLst>
                <a:tab pos="180975" algn="l"/>
              </a:tabLst>
              <a:defRPr/>
            </a:pP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Also</a:t>
            </a:r>
            <a:r>
              <a:rPr kumimoji="0" sz="3200" b="0" i="0" u="none" strike="noStrike" kern="0" cap="none" spc="-71"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allows</a:t>
            </a:r>
            <a:r>
              <a:rPr kumimoji="0" sz="3200" b="0" i="0" u="none" strike="noStrike" kern="0" cap="none" spc="-5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state</a:t>
            </a:r>
            <a:r>
              <a:rPr kumimoji="0" sz="3200" b="0" i="0" u="none" strike="noStrike" kern="0" cap="none" spc="-6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governments</a:t>
            </a:r>
            <a:r>
              <a:rPr kumimoji="0" sz="3200" b="0" i="0" u="none" strike="noStrike" kern="0" cap="none" spc="-6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to</a:t>
            </a:r>
            <a:r>
              <a:rPr kumimoji="0" sz="3200" b="0" i="0" u="none" strike="noStrike" kern="0" cap="none" spc="-6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bring</a:t>
            </a:r>
            <a:r>
              <a:rPr kumimoji="0" sz="3200" b="0" i="0" u="none" strike="noStrike" kern="0" cap="none" spc="-45"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lawsuit</a:t>
            </a:r>
            <a:r>
              <a:rPr kumimoji="0" sz="3200" b="0" i="0" u="none" strike="noStrike" kern="0" cap="none" spc="-2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19" normalizeH="0" baseline="0" noProof="0" dirty="0">
                <a:ln>
                  <a:noFill/>
                </a:ln>
                <a:solidFill>
                  <a:sysClr val="windowText" lastClr="000000"/>
                </a:solidFill>
                <a:effectLst/>
                <a:uLnTx/>
                <a:uFillTx/>
                <a:latin typeface="Franklin Gothic Medium"/>
                <a:ea typeface="+mn-ea"/>
                <a:cs typeface="Franklin Gothic Medium"/>
              </a:rPr>
              <a:t>in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immigration</a:t>
            </a:r>
            <a:r>
              <a:rPr kumimoji="0" sz="3200" b="0" i="0" u="none" strike="noStrike" kern="0" cap="none" spc="-9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decisions:</a:t>
            </a:r>
            <a:r>
              <a:rPr kumimoji="0" sz="3200" b="0" i="0" u="none" strike="noStrike" kern="0" cap="none" spc="-49"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both</a:t>
            </a:r>
            <a:r>
              <a:rPr kumimoji="0" sz="3200" b="0" i="0" u="none" strike="noStrike" kern="0" cap="none" spc="-49"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policy</a:t>
            </a:r>
            <a:r>
              <a:rPr kumimoji="0" sz="3200" b="0" i="0" u="none" strike="noStrike" kern="0" cap="none" spc="-3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and</a:t>
            </a:r>
            <a:r>
              <a:rPr kumimoji="0" sz="3200" b="0" i="0" u="none" strike="noStrike" kern="0" cap="none" spc="-9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individual</a:t>
            </a:r>
            <a:r>
              <a:rPr kumimoji="0" sz="3200" b="0" i="0" u="none" strike="noStrike" kern="0" cap="none" spc="-5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cases</a:t>
            </a:r>
            <a:endParaRPr kumimoji="0" lang="en-US"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endParaRPr>
          </a:p>
          <a:p>
            <a:pPr marL="9048" marR="154305" lvl="0" indent="0" algn="l" defTabSz="685800" rtl="0" eaLnBrk="1" fontAlgn="auto" latinLnBrk="0" hangingPunct="1">
              <a:lnSpc>
                <a:spcPts val="2595"/>
              </a:lnSpc>
              <a:spcBef>
                <a:spcPts val="821"/>
              </a:spcBef>
              <a:spcAft>
                <a:spcPts val="0"/>
              </a:spcAft>
              <a:buClrTx/>
              <a:buSzTx/>
              <a:buFontTx/>
              <a:buNone/>
              <a:tabLst>
                <a:tab pos="180975" algn="l"/>
              </a:tabLst>
              <a:defRPr/>
            </a:pPr>
            <a:endPar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endParaRPr>
          </a:p>
          <a:p>
            <a:pPr marL="180022" marR="315754" lvl="0" indent="-170974" algn="l" defTabSz="685800" rtl="0" eaLnBrk="1" fontAlgn="auto" latinLnBrk="0" hangingPunct="1">
              <a:lnSpc>
                <a:spcPts val="2595"/>
              </a:lnSpc>
              <a:spcBef>
                <a:spcPts val="780"/>
              </a:spcBef>
              <a:spcAft>
                <a:spcPts val="0"/>
              </a:spcAft>
              <a:buClrTx/>
              <a:buSzTx/>
              <a:buFont typeface="Arial"/>
              <a:buChar char="•"/>
              <a:tabLst>
                <a:tab pos="180975" algn="l"/>
              </a:tabLst>
              <a:defRPr/>
            </a:pP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Unclear</a:t>
            </a:r>
            <a:r>
              <a:rPr kumimoji="0" sz="3200" b="0" i="0" u="none" strike="noStrike" kern="0" cap="none" spc="-45"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how</a:t>
            </a:r>
            <a:r>
              <a:rPr kumimoji="0" sz="3200" b="0" i="0" u="none" strike="noStrike" kern="0" cap="none" spc="-23"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it</a:t>
            </a:r>
            <a:r>
              <a:rPr kumimoji="0" sz="3200" b="0" i="0" u="none" strike="noStrike" kern="0" cap="none" spc="-19"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will</a:t>
            </a:r>
            <a:r>
              <a:rPr kumimoji="0" sz="3200" b="0" i="0" u="none" strike="noStrike" kern="0" cap="none" spc="-5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play</a:t>
            </a:r>
            <a:r>
              <a:rPr kumimoji="0" sz="3200" b="0" i="0" u="none" strike="noStrike" kern="0" cap="none" spc="-26"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out</a:t>
            </a:r>
            <a:r>
              <a:rPr kumimoji="0" sz="3200" b="0" i="0" u="none" strike="noStrike" kern="0" cap="none" spc="-19"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in</a:t>
            </a:r>
            <a:r>
              <a:rPr kumimoji="0" sz="3200" b="0" i="0" u="none" strike="noStrike" kern="0" cap="none" spc="-41"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practice</a:t>
            </a:r>
            <a:r>
              <a:rPr kumimoji="0" sz="3200" b="0" i="0" u="none" strike="noStrike" kern="0" cap="none" spc="-60"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and</a:t>
            </a:r>
            <a:r>
              <a:rPr kumimoji="0" sz="3200" b="0" i="0" u="none" strike="noStrike" kern="0" cap="none" spc="-34"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retroactivity</a:t>
            </a:r>
            <a:r>
              <a:rPr kumimoji="0" lang="en-US" sz="3200" b="0" i="0" u="none" strike="noStrike" kern="0" cap="none" spc="-8" normalizeH="0" baseline="0" noProof="0" dirty="0">
                <a:ln>
                  <a:noFill/>
                </a:ln>
                <a:solidFill>
                  <a:sysClr val="windowText" lastClr="000000"/>
                </a:solidFill>
                <a:effectLst/>
                <a:uLnTx/>
                <a:uFillTx/>
                <a:latin typeface="Franklin Gothic Medium"/>
                <a:ea typeface="+mn-ea"/>
                <a:cs typeface="Franklin Gothic Medium"/>
              </a:rPr>
              <a:t> </a:t>
            </a:r>
            <a:r>
              <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rPr>
              <a:t>issues</a:t>
            </a:r>
            <a:r>
              <a:rPr kumimoji="0" sz="3200" b="0" i="0" u="none" strike="noStrike" kern="0" cap="none" spc="-41" normalizeH="0" baseline="0" noProof="0" dirty="0">
                <a:ln>
                  <a:noFill/>
                </a:ln>
                <a:solidFill>
                  <a:sysClr val="windowText" lastClr="000000"/>
                </a:solidFill>
                <a:effectLst/>
                <a:uLnTx/>
                <a:uFillTx/>
                <a:latin typeface="Franklin Gothic Medium"/>
                <a:ea typeface="+mn-ea"/>
                <a:cs typeface="Franklin Gothic Medium"/>
              </a:rPr>
              <a:t> </a:t>
            </a:r>
            <a:endParaRPr kumimoji="0" sz="3200" b="0" i="0" u="none" strike="noStrike" kern="0" cap="none" spc="0" normalizeH="0" baseline="0" noProof="0" dirty="0">
              <a:ln>
                <a:noFill/>
              </a:ln>
              <a:solidFill>
                <a:sysClr val="windowText" lastClr="000000"/>
              </a:solidFill>
              <a:effectLst/>
              <a:uLnTx/>
              <a:uFillTx/>
              <a:latin typeface="Franklin Gothic Medium"/>
              <a:ea typeface="+mn-ea"/>
              <a:cs typeface="Franklin Gothic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Post-Conviction Relief in the Wake of Padilla</a:t>
            </a:r>
          </a:p>
        </p:txBody>
      </p:sp>
      <p:sp>
        <p:nvSpPr>
          <p:cNvPr id="3" name="Title 2"/>
          <p:cNvSpPr>
            <a:spLocks noGrp="1"/>
          </p:cNvSpPr>
          <p:nvPr>
            <p:ph type="ctrTitle"/>
          </p:nvPr>
        </p:nvSpPr>
        <p:spPr>
          <a:xfrm>
            <a:off x="1752600" y="2637924"/>
            <a:ext cx="5715000" cy="1934076"/>
          </a:xfrm>
        </p:spPr>
        <p:txBody>
          <a:bodyPr/>
          <a:lstStyle/>
          <a:p>
            <a:r>
              <a:rPr lang="en-US" dirty="0"/>
              <a:t>Obligations of a prosecutor under AG’s Trust Directive </a:t>
            </a:r>
            <a:br>
              <a:rPr lang="en-US" dirty="0"/>
            </a:br>
            <a:r>
              <a:rPr lang="en-US" dirty="0"/>
              <a:t>	</a:t>
            </a:r>
            <a:br>
              <a:rPr lang="en-US" dirty="0"/>
            </a:br>
            <a:r>
              <a:rPr lang="en-US" dirty="0"/>
              <a:t>NO ONE DOES THIS! Leave it to the Judge…</a:t>
            </a:r>
          </a:p>
        </p:txBody>
      </p:sp>
    </p:spTree>
    <p:custDataLst>
      <p:tags r:id="rId1"/>
    </p:custDataLst>
    <p:extLst>
      <p:ext uri="{BB962C8B-B14F-4D97-AF65-F5344CB8AC3E}">
        <p14:creationId xmlns:p14="http://schemas.microsoft.com/office/powerpoint/2010/main" val="1024445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40156D-A5CB-40CE-B11B-F03642F8C109}"/>
              </a:ext>
            </a:extLst>
          </p:cNvPr>
          <p:cNvPicPr>
            <a:picLocks noChangeAspect="1"/>
          </p:cNvPicPr>
          <p:nvPr/>
        </p:nvPicPr>
        <p:blipFill>
          <a:blip r:embed="rId3"/>
          <a:stretch>
            <a:fillRect/>
          </a:stretch>
        </p:blipFill>
        <p:spPr>
          <a:xfrm>
            <a:off x="1981200" y="0"/>
            <a:ext cx="5307164" cy="6858000"/>
          </a:xfrm>
          <a:prstGeom prst="rect">
            <a:avLst/>
          </a:prstGeom>
        </p:spPr>
      </p:pic>
    </p:spTree>
    <p:custDataLst>
      <p:tags r:id="rId1"/>
    </p:custDataLst>
    <p:extLst>
      <p:ext uri="{BB962C8B-B14F-4D97-AF65-F5344CB8AC3E}">
        <p14:creationId xmlns:p14="http://schemas.microsoft.com/office/powerpoint/2010/main" val="3180670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34C14-4620-4BEE-B8B7-0305633B011A}"/>
              </a:ext>
            </a:extLst>
          </p:cNvPr>
          <p:cNvSpPr>
            <a:spLocks noGrp="1"/>
          </p:cNvSpPr>
          <p:nvPr>
            <p:ph type="title"/>
          </p:nvPr>
        </p:nvSpPr>
        <p:spPr>
          <a:xfrm>
            <a:off x="628650" y="457199"/>
            <a:ext cx="7886700" cy="1066801"/>
          </a:xfrm>
        </p:spPr>
        <p:txBody>
          <a:bodyPr/>
          <a:lstStyle/>
          <a:p>
            <a:pPr algn="ctr"/>
            <a:br>
              <a:rPr lang="en-US" b="1" dirty="0"/>
            </a:br>
            <a:r>
              <a:rPr lang="en-US" b="1" dirty="0"/>
              <a:t>What are the Prosecutor’s Obligations </a:t>
            </a:r>
            <a:r>
              <a:rPr lang="en-US" dirty="0"/>
              <a:t>NOW?</a:t>
            </a:r>
            <a:br>
              <a:rPr lang="en-US" dirty="0"/>
            </a:br>
            <a:r>
              <a:rPr lang="en-US" dirty="0"/>
              <a:t>V. Considerations for Prosecutors</a:t>
            </a:r>
          </a:p>
        </p:txBody>
      </p:sp>
      <p:sp>
        <p:nvSpPr>
          <p:cNvPr id="3" name="Content Placeholder 2">
            <a:extLst>
              <a:ext uri="{FF2B5EF4-FFF2-40B4-BE49-F238E27FC236}">
                <a16:creationId xmlns:a16="http://schemas.microsoft.com/office/drawing/2014/main" id="{2D5649B3-EA59-4E5F-A562-8A82D0B29873}"/>
              </a:ext>
            </a:extLst>
          </p:cNvPr>
          <p:cNvSpPr>
            <a:spLocks noGrp="1"/>
          </p:cNvSpPr>
          <p:nvPr>
            <p:ph idx="1"/>
          </p:nvPr>
        </p:nvSpPr>
        <p:spPr>
          <a:xfrm>
            <a:off x="628650" y="1524000"/>
            <a:ext cx="7886700" cy="5105399"/>
          </a:xfrm>
        </p:spPr>
        <p:txBody>
          <a:bodyPr>
            <a:normAutofit/>
          </a:bodyPr>
          <a:lstStyle/>
          <a:p>
            <a:r>
              <a:rPr lang="en-US" sz="2000" dirty="0"/>
              <a:t>A. </a:t>
            </a:r>
            <a:r>
              <a:rPr lang="en-US" sz="2000" b="1" i="1" dirty="0"/>
              <a:t>Initial court appearances</a:t>
            </a:r>
            <a:r>
              <a:rPr lang="en-US" sz="2000" dirty="0"/>
              <a:t>. At a defendant’s initial court appearance before a judge, the prosecutor </a:t>
            </a:r>
            <a:r>
              <a:rPr lang="en-US" sz="2800" b="1" u="sng" dirty="0"/>
              <a:t>shall</a:t>
            </a:r>
            <a:r>
              <a:rPr lang="en-US" sz="2000" dirty="0"/>
              <a:t> confirm that the defendant has been advised </a:t>
            </a:r>
            <a:r>
              <a:rPr lang="en-US" sz="2000" b="1" dirty="0"/>
              <a:t>on the record </a:t>
            </a:r>
            <a:r>
              <a:rPr lang="en-US" sz="2000" dirty="0"/>
              <a:t>that: </a:t>
            </a:r>
          </a:p>
          <a:p>
            <a:pPr marL="0" indent="0">
              <a:lnSpc>
                <a:spcPct val="100000"/>
              </a:lnSpc>
              <a:spcBef>
                <a:spcPts val="0"/>
              </a:spcBef>
              <a:buNone/>
            </a:pPr>
            <a:r>
              <a:rPr lang="en-US" sz="2000" dirty="0"/>
              <a:t>	1. Potential charges and convictions may carry immigration</a:t>
            </a:r>
          </a:p>
          <a:p>
            <a:pPr marL="0" indent="0">
              <a:lnSpc>
                <a:spcPct val="100000"/>
              </a:lnSpc>
              <a:spcBef>
                <a:spcPts val="0"/>
              </a:spcBef>
              <a:buNone/>
            </a:pPr>
            <a:r>
              <a:rPr lang="en-US" sz="2000" dirty="0"/>
              <a:t>                consequences, </a:t>
            </a:r>
            <a:r>
              <a:rPr lang="en-US" sz="2000" i="1" dirty="0"/>
              <a:t>see Padilla v. Kentucky</a:t>
            </a:r>
            <a:r>
              <a:rPr lang="en-US" sz="2000" dirty="0"/>
              <a:t>, 559 U.S. 356 (2010)</a:t>
            </a:r>
          </a:p>
          <a:p>
            <a:pPr marL="0" indent="0">
              <a:lnSpc>
                <a:spcPct val="100000"/>
              </a:lnSpc>
              <a:spcBef>
                <a:spcPts val="0"/>
              </a:spcBef>
              <a:buNone/>
            </a:pPr>
            <a:endParaRPr lang="en-US" dirty="0"/>
          </a:p>
          <a:p>
            <a:r>
              <a:rPr lang="en-US" sz="2000" dirty="0"/>
              <a:t>D. </a:t>
            </a:r>
            <a:r>
              <a:rPr lang="en-US" sz="2000" b="1" i="1" dirty="0"/>
              <a:t>Charging, resolving, and sentencing cases</a:t>
            </a:r>
            <a:r>
              <a:rPr lang="en-US" sz="2000" dirty="0"/>
              <a:t>. As in all cases, the prosecutor should be mindful of potential collateral consequences and consider such consequences in attempting to reach a just resolution of the case. Nothing in this Directive shall be construed to require any particular charge or sentence, to limit prosecutorial discretion in reaching a just resolution of the case, or to prevent the prosecutor from making any argument at sentencing. </a:t>
            </a:r>
          </a:p>
          <a:p>
            <a:endParaRPr lang="en-US" dirty="0"/>
          </a:p>
        </p:txBody>
      </p:sp>
    </p:spTree>
    <p:custDataLst>
      <p:tags r:id="rId1"/>
    </p:custDataLst>
    <p:extLst>
      <p:ext uri="{BB962C8B-B14F-4D97-AF65-F5344CB8AC3E}">
        <p14:creationId xmlns:p14="http://schemas.microsoft.com/office/powerpoint/2010/main" val="3861702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43041-3590-4264-8083-7B0649A0B694}"/>
              </a:ext>
            </a:extLst>
          </p:cNvPr>
          <p:cNvSpPr>
            <a:spLocks noGrp="1"/>
          </p:cNvSpPr>
          <p:nvPr>
            <p:ph type="title"/>
          </p:nvPr>
        </p:nvSpPr>
        <p:spPr/>
        <p:txBody>
          <a:bodyPr/>
          <a:lstStyle/>
          <a:p>
            <a:pPr algn="ctr"/>
            <a:r>
              <a:rPr lang="en-US" dirty="0"/>
              <a:t>What are the Judge’s Obligations </a:t>
            </a:r>
            <a:br>
              <a:rPr lang="en-US" dirty="0"/>
            </a:br>
            <a:r>
              <a:rPr lang="en-US" dirty="0"/>
              <a:t>in the Wake of Padilla</a:t>
            </a:r>
          </a:p>
        </p:txBody>
      </p:sp>
      <p:sp>
        <p:nvSpPr>
          <p:cNvPr id="3" name="Content Placeholder 2">
            <a:extLst>
              <a:ext uri="{FF2B5EF4-FFF2-40B4-BE49-F238E27FC236}">
                <a16:creationId xmlns:a16="http://schemas.microsoft.com/office/drawing/2014/main" id="{C6AD3703-1797-49D5-83DC-938C3E66E0C1}"/>
              </a:ext>
            </a:extLst>
          </p:cNvPr>
          <p:cNvSpPr>
            <a:spLocks noGrp="1"/>
          </p:cNvSpPr>
          <p:nvPr>
            <p:ph idx="1"/>
          </p:nvPr>
        </p:nvSpPr>
        <p:spPr>
          <a:xfrm>
            <a:off x="685800" y="1676400"/>
            <a:ext cx="7924800" cy="4343400"/>
          </a:xfrm>
        </p:spPr>
        <p:txBody>
          <a:bodyPr/>
          <a:lstStyle/>
          <a:p>
            <a:r>
              <a:rPr lang="en-US" sz="2000" dirty="0"/>
              <a:t>Municipal Court Judges </a:t>
            </a:r>
          </a:p>
          <a:p>
            <a:pPr lvl="1"/>
            <a:r>
              <a:rPr lang="en-US" dirty="0"/>
              <a:t>Directive #09-11</a:t>
            </a:r>
          </a:p>
          <a:p>
            <a:pPr marL="336946" lvl="1" indent="0">
              <a:buNone/>
            </a:pPr>
            <a:endParaRPr lang="en-US" dirty="0"/>
          </a:p>
          <a:p>
            <a:r>
              <a:rPr lang="en-US" sz="2000" dirty="0"/>
              <a:t>Superior Court Judges</a:t>
            </a:r>
          </a:p>
          <a:p>
            <a:pPr lvl="1"/>
            <a:r>
              <a:rPr lang="en-US" dirty="0"/>
              <a:t>Question 17</a:t>
            </a:r>
          </a:p>
          <a:p>
            <a:pPr lvl="1"/>
            <a:r>
              <a:rPr lang="en-US" dirty="0"/>
              <a:t>the immigration consequences of a guilty plea in Directive #14-08, Directive #08-09, and Directive #05-11</a:t>
            </a:r>
          </a:p>
          <a:p>
            <a:pPr lvl="1"/>
            <a:r>
              <a:rPr lang="en-US" dirty="0"/>
              <a:t>Directive #05-11 explained that "Question 17 is designed to ensure that defendants understand that they have an opportunity to seek consultation with an attorney about the immigration consequences of a plea, should they choose to do so. However, there is no obligation to provide defendant with separate counsel for this purpose. Judges should be guided accordingly when </a:t>
            </a:r>
            <a:r>
              <a:rPr lang="en-US" b="1" dirty="0"/>
              <a:t>addressing</a:t>
            </a:r>
            <a:r>
              <a:rPr lang="en-US" dirty="0"/>
              <a:t> these matters." </a:t>
            </a:r>
          </a:p>
        </p:txBody>
      </p:sp>
    </p:spTree>
    <p:custDataLst>
      <p:tags r:id="rId1"/>
    </p:custDataLst>
    <p:extLst>
      <p:ext uri="{BB962C8B-B14F-4D97-AF65-F5344CB8AC3E}">
        <p14:creationId xmlns:p14="http://schemas.microsoft.com/office/powerpoint/2010/main" val="3462128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Post-Conviction Relief in the Wake of Padilla</a:t>
            </a:r>
          </a:p>
        </p:txBody>
      </p:sp>
      <p:sp>
        <p:nvSpPr>
          <p:cNvPr id="3" name="Title 2"/>
          <p:cNvSpPr>
            <a:spLocks noGrp="1"/>
          </p:cNvSpPr>
          <p:nvPr>
            <p:ph type="ctrTitle"/>
          </p:nvPr>
        </p:nvSpPr>
        <p:spPr>
          <a:xfrm>
            <a:off x="1752600" y="2637924"/>
            <a:ext cx="5715000" cy="1934076"/>
          </a:xfrm>
        </p:spPr>
        <p:txBody>
          <a:bodyPr/>
          <a:lstStyle/>
          <a:p>
            <a:r>
              <a:rPr lang="en-US" dirty="0"/>
              <a:t>Obligations of a municipal court practitioner under </a:t>
            </a:r>
            <a:r>
              <a:rPr lang="en-US" i="1" dirty="0"/>
              <a:t>Padilla v. Kentucky</a:t>
            </a:r>
            <a:endParaRPr lang="en-US" dirty="0"/>
          </a:p>
        </p:txBody>
      </p:sp>
    </p:spTree>
    <p:extLst>
      <p:ext uri="{BB962C8B-B14F-4D97-AF65-F5344CB8AC3E}">
        <p14:creationId xmlns:p14="http://schemas.microsoft.com/office/powerpoint/2010/main" val="1314479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Padilla v. Kentucky</a:t>
            </a:r>
          </a:p>
        </p:txBody>
      </p:sp>
      <p:sp>
        <p:nvSpPr>
          <p:cNvPr id="5" name="Content Placeholder 4"/>
          <p:cNvSpPr>
            <a:spLocks noGrp="1"/>
          </p:cNvSpPr>
          <p:nvPr>
            <p:ph idx="1"/>
          </p:nvPr>
        </p:nvSpPr>
        <p:spPr/>
        <p:txBody>
          <a:bodyPr>
            <a:normAutofit/>
          </a:bodyPr>
          <a:lstStyle/>
          <a:p>
            <a:r>
              <a:rPr lang="en-US" dirty="0"/>
              <a:t>Requires criminal and municipal court defense attorneys to advise as to the risks of deportation</a:t>
            </a:r>
          </a:p>
          <a:p>
            <a:r>
              <a:rPr lang="en-US" dirty="0"/>
              <a:t>When the immigration law consequences are easy obtained, municipal court attorneys must advise client</a:t>
            </a:r>
          </a:p>
          <a:p>
            <a:r>
              <a:rPr lang="en-US" dirty="0"/>
              <a:t>When the immigration consequences are complex the duty to advise is more limited </a:t>
            </a:r>
          </a:p>
          <a:p>
            <a:r>
              <a:rPr lang="en-US" dirty="0"/>
              <a:t>Complex = duty is to advise charges MAY carry a risk of adverse immigration consequences</a:t>
            </a:r>
          </a:p>
          <a:p>
            <a:r>
              <a:rPr lang="en-US" dirty="0"/>
              <a:t>Clear = duty to give correct advice</a:t>
            </a:r>
          </a:p>
          <a:p>
            <a:r>
              <a:rPr lang="en-US" dirty="0"/>
              <a:t>Prior to Padilla, if you said nothing no IAC. If you gave wrong advice, then IAC. Court recognized prior to Padilla the law was encouraging criminal defense attorneys to say nothing</a:t>
            </a:r>
          </a:p>
          <a:p>
            <a:r>
              <a:rPr lang="en-US" dirty="0"/>
              <a:t>After Padilla, you MUST give some form of advice</a:t>
            </a:r>
          </a:p>
          <a:p>
            <a:r>
              <a:rPr lang="en-US" dirty="0"/>
              <a:t>When an undocumented Defendant has a shoplifting CHARGE OR CONVICTION, Defense Counsel MUST tell the Defendant that he/she is subject to mandatory deportation (</a:t>
            </a:r>
            <a:r>
              <a:rPr lang="en-US"/>
              <a:t>Laken Riley law</a:t>
            </a:r>
            <a:r>
              <a:rPr lang="en-US" dirty="0"/>
              <a:t>).</a:t>
            </a:r>
          </a:p>
        </p:txBody>
      </p:sp>
    </p:spTree>
    <p:custDataLst>
      <p:tags r:id="rId1"/>
    </p:custDataLst>
    <p:extLst>
      <p:ext uri="{BB962C8B-B14F-4D97-AF65-F5344CB8AC3E}">
        <p14:creationId xmlns:p14="http://schemas.microsoft.com/office/powerpoint/2010/main" val="36415535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Entry without Inspection</a:t>
            </a:r>
          </a:p>
        </p:txBody>
      </p:sp>
      <p:pic>
        <p:nvPicPr>
          <p:cNvPr id="5" name="Picture Placeholder 4"/>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l="3983" r="3983"/>
          <a:stretch>
            <a:fillRect/>
          </a:stretch>
        </p:blipFill>
        <p:spPr/>
      </p:pic>
      <p:sp>
        <p:nvSpPr>
          <p:cNvPr id="4" name="Text Placeholder 3"/>
          <p:cNvSpPr>
            <a:spLocks noGrp="1"/>
          </p:cNvSpPr>
          <p:nvPr>
            <p:ph type="body" sz="half" idx="2"/>
          </p:nvPr>
        </p:nvSpPr>
        <p:spPr/>
        <p:txBody>
          <a:bodyPr/>
          <a:lstStyle/>
          <a:p>
            <a:r>
              <a:rPr lang="en-US" dirty="0"/>
              <a:t>EWI/No Inspection</a:t>
            </a:r>
          </a:p>
        </p:txBody>
      </p:sp>
    </p:spTree>
    <p:custDataLst>
      <p:tags r:id="rId1"/>
    </p:custDataLst>
    <p:extLst>
      <p:ext uri="{BB962C8B-B14F-4D97-AF65-F5344CB8AC3E}">
        <p14:creationId xmlns:p14="http://schemas.microsoft.com/office/powerpoint/2010/main" val="2053679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414" y="452099"/>
            <a:ext cx="7461986" cy="966537"/>
          </a:xfrm>
        </p:spPr>
        <p:txBody>
          <a:bodyPr>
            <a:normAutofit fontScale="90000"/>
          </a:bodyPr>
          <a:lstStyle/>
          <a:p>
            <a:pPr algn="ctr"/>
            <a:r>
              <a:rPr lang="en-US" dirty="0" err="1"/>
              <a:t>ewi</a:t>
            </a:r>
            <a:r>
              <a:rPr lang="en-US" dirty="0"/>
              <a:t> defendant charged with a </a:t>
            </a:r>
            <a:r>
              <a:rPr lang="en-US" dirty="0" err="1"/>
              <a:t>dwi</a:t>
            </a:r>
            <a:endParaRPr lang="en-US" dirty="0"/>
          </a:p>
        </p:txBody>
      </p:sp>
      <p:pic>
        <p:nvPicPr>
          <p:cNvPr id="5" name="Content Placeholder 4"/>
          <p:cNvPicPr>
            <a:picLocks noGrp="1" noChangeAspect="1"/>
          </p:cNvPicPr>
          <p:nvPr>
            <p:ph idx="1"/>
          </p:nvPr>
        </p:nvPicPr>
        <p:blipFill>
          <a:blip r:embed="rId4"/>
          <a:stretch>
            <a:fillRect/>
          </a:stretch>
        </p:blipFill>
        <p:spPr>
          <a:xfrm>
            <a:off x="2667000" y="1447800"/>
            <a:ext cx="2314575" cy="1981200"/>
          </a:xfrm>
        </p:spPr>
      </p:pic>
    </p:spTree>
    <p:custDataLst>
      <p:tags r:id="rId1"/>
    </p:custDataLst>
    <p:extLst>
      <p:ext uri="{BB962C8B-B14F-4D97-AF65-F5344CB8AC3E}">
        <p14:creationId xmlns:p14="http://schemas.microsoft.com/office/powerpoint/2010/main" val="910166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4419601" cy="4681729"/>
          </a:xfrm>
        </p:spPr>
        <p:txBody>
          <a:bodyPr>
            <a:noAutofit/>
          </a:bodyPr>
          <a:lstStyle/>
          <a:p>
            <a:r>
              <a:rPr lang="en-US" sz="2400" dirty="0"/>
              <a:t>DWI or DUI</a:t>
            </a:r>
          </a:p>
          <a:p>
            <a:pPr lvl="1"/>
            <a:r>
              <a:rPr lang="en-US" sz="2400" dirty="0"/>
              <a:t>ICE is looking for DWI EWI defendant!</a:t>
            </a:r>
          </a:p>
          <a:p>
            <a:pPr lvl="1"/>
            <a:r>
              <a:rPr lang="en-US" sz="2400" dirty="0"/>
              <a:t>ICE is obtaining the names of foreign nationals charged with DWI</a:t>
            </a:r>
          </a:p>
          <a:p>
            <a:pPr lvl="1"/>
            <a:r>
              <a:rPr lang="en-US" sz="2400" dirty="0"/>
              <a:t>ICE is showing up at municipal court…waiting</a:t>
            </a:r>
          </a:p>
          <a:p>
            <a:pPr lvl="1"/>
            <a:r>
              <a:rPr lang="en-US" sz="2400" dirty="0"/>
              <a:t>Refusal appears to be OK (at least for now)</a:t>
            </a:r>
          </a:p>
          <a:p>
            <a:pPr marL="45720" indent="0">
              <a:buNone/>
            </a:pPr>
            <a:endParaRPr lang="en-US" dirty="0"/>
          </a:p>
        </p:txBody>
      </p:sp>
      <p:sp>
        <p:nvSpPr>
          <p:cNvPr id="2" name="Title 1"/>
          <p:cNvSpPr>
            <a:spLocks noGrp="1"/>
          </p:cNvSpPr>
          <p:nvPr>
            <p:ph type="title"/>
          </p:nvPr>
        </p:nvSpPr>
        <p:spPr/>
        <p:txBody>
          <a:bodyPr/>
          <a:lstStyle/>
          <a:p>
            <a:r>
              <a:rPr lang="en-US" dirty="0"/>
              <a:t>EWI’S with </a:t>
            </a:r>
            <a:r>
              <a:rPr lang="en-US" dirty="0" err="1"/>
              <a:t>dwi’s</a:t>
            </a: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2057400"/>
            <a:ext cx="2694014" cy="253896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662" y="4648204"/>
            <a:ext cx="3065371" cy="1972055"/>
          </a:xfrm>
          <a:prstGeom prst="rect">
            <a:avLst/>
          </a:prstGeom>
        </p:spPr>
      </p:pic>
    </p:spTree>
    <p:extLst>
      <p:ext uri="{BB962C8B-B14F-4D97-AF65-F5344CB8AC3E}">
        <p14:creationId xmlns:p14="http://schemas.microsoft.com/office/powerpoint/2010/main" val="104391707"/>
      </p:ext>
    </p:extLst>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82000" cy="1524000"/>
          </a:xfrm>
        </p:spPr>
        <p:txBody>
          <a:bodyPr>
            <a:normAutofit/>
          </a:bodyPr>
          <a:lstStyle/>
          <a:p>
            <a:r>
              <a:rPr lang="en-US" sz="4800" b="1" dirty="0"/>
              <a:t>WHO IS SAFE FROM A DWI?</a:t>
            </a:r>
          </a:p>
        </p:txBody>
      </p:sp>
      <p:sp>
        <p:nvSpPr>
          <p:cNvPr id="3" name="Content Placeholder 2"/>
          <p:cNvSpPr>
            <a:spLocks noGrp="1"/>
          </p:cNvSpPr>
          <p:nvPr>
            <p:ph idx="1"/>
          </p:nvPr>
        </p:nvSpPr>
        <p:spPr>
          <a:xfrm>
            <a:off x="999907" y="2133600"/>
            <a:ext cx="6554867" cy="4419600"/>
          </a:xfrm>
        </p:spPr>
        <p:txBody>
          <a:bodyPr>
            <a:normAutofit fontScale="92500" lnSpcReduction="10000"/>
          </a:bodyPr>
          <a:lstStyle/>
          <a:p>
            <a:pPr marL="0" indent="0" algn="ctr">
              <a:buNone/>
            </a:pPr>
            <a:endParaRPr lang="en-US" sz="4000" dirty="0">
              <a:solidFill>
                <a:schemeClr val="accent6"/>
              </a:solidFill>
              <a:latin typeface="AR JULIAN" panose="02000000000000000000" pitchFamily="2" charset="0"/>
            </a:endParaRPr>
          </a:p>
          <a:p>
            <a:pPr marL="0" indent="0" algn="ctr">
              <a:buNone/>
            </a:pPr>
            <a:r>
              <a:rPr lang="en-US" sz="4200" dirty="0">
                <a:solidFill>
                  <a:srgbClr val="92D050"/>
                </a:solidFill>
                <a:latin typeface="AR JULIAN" panose="02000000000000000000" pitchFamily="2" charset="0"/>
              </a:rPr>
              <a:t>LPR</a:t>
            </a:r>
            <a:r>
              <a:rPr lang="en-US" sz="4200" dirty="0">
                <a:latin typeface="AR JULIAN" panose="02000000000000000000" pitchFamily="2" charset="0"/>
              </a:rPr>
              <a:t> – H.R. 875??</a:t>
            </a:r>
            <a:endParaRPr lang="en-US" sz="4200" dirty="0">
              <a:solidFill>
                <a:schemeClr val="accent1"/>
              </a:solidFill>
              <a:latin typeface="AR JULIAN" panose="02000000000000000000" pitchFamily="2" charset="0"/>
            </a:endParaRPr>
          </a:p>
          <a:p>
            <a:pPr marL="0" indent="0" algn="ctr">
              <a:buNone/>
            </a:pPr>
            <a:r>
              <a:rPr lang="en-US" sz="4200" dirty="0">
                <a:latin typeface="AR JULIAN" panose="02000000000000000000" pitchFamily="2" charset="0"/>
              </a:rPr>
              <a:t>EWI – </a:t>
            </a:r>
            <a:r>
              <a:rPr lang="en-US" sz="4200" dirty="0">
                <a:solidFill>
                  <a:srgbClr val="C00000"/>
                </a:solidFill>
              </a:rPr>
              <a:t>ABSOLUTE DANGER!!!! </a:t>
            </a:r>
          </a:p>
          <a:p>
            <a:pPr marL="0" indent="0" algn="ctr">
              <a:buNone/>
            </a:pPr>
            <a:r>
              <a:rPr lang="en-US" sz="2800" dirty="0">
                <a:latin typeface="AR JULIAN" panose="02000000000000000000" pitchFamily="2" charset="0"/>
              </a:rPr>
              <a:t>F1 Student – Discretionary </a:t>
            </a:r>
            <a:r>
              <a:rPr lang="en-US" sz="2800" dirty="0">
                <a:solidFill>
                  <a:srgbClr val="C00000"/>
                </a:solidFill>
              </a:rPr>
              <a:t>DANGER!!!! </a:t>
            </a:r>
          </a:p>
          <a:p>
            <a:pPr marL="0" indent="0" algn="ctr">
              <a:buNone/>
            </a:pPr>
            <a:r>
              <a:rPr lang="en-US" sz="2800" dirty="0">
                <a:latin typeface="AR JULIAN" panose="02000000000000000000" pitchFamily="2" charset="0"/>
              </a:rPr>
              <a:t>B1/B2 Visitor – Discretionary </a:t>
            </a:r>
            <a:r>
              <a:rPr lang="en-US" sz="2800" dirty="0">
                <a:solidFill>
                  <a:srgbClr val="C00000"/>
                </a:solidFill>
              </a:rPr>
              <a:t>DANGER!!!! </a:t>
            </a:r>
          </a:p>
          <a:p>
            <a:pPr marL="0" indent="0" algn="ctr">
              <a:buNone/>
            </a:pPr>
            <a:r>
              <a:rPr lang="en-US" sz="2800" dirty="0">
                <a:latin typeface="AR JULIAN" panose="02000000000000000000" pitchFamily="2" charset="0"/>
              </a:rPr>
              <a:t>H1B – Discretionary </a:t>
            </a:r>
            <a:r>
              <a:rPr lang="en-US" sz="2800" dirty="0">
                <a:solidFill>
                  <a:srgbClr val="C00000"/>
                </a:solidFill>
              </a:rPr>
              <a:t>DANGER!!!!</a:t>
            </a:r>
            <a:endParaRPr lang="en-US" sz="2800" dirty="0">
              <a:latin typeface="AR JULIAN" panose="02000000000000000000" pitchFamily="2" charset="0"/>
            </a:endParaRPr>
          </a:p>
          <a:p>
            <a:endParaRPr lang="en-US" dirty="0"/>
          </a:p>
          <a:p>
            <a:endParaRPr lang="en-US" dirty="0"/>
          </a:p>
          <a:p>
            <a:endParaRPr lang="en-US" dirty="0"/>
          </a:p>
        </p:txBody>
      </p:sp>
    </p:spTree>
    <p:extLst>
      <p:ext uri="{BB962C8B-B14F-4D97-AF65-F5344CB8AC3E}">
        <p14:creationId xmlns:p14="http://schemas.microsoft.com/office/powerpoint/2010/main" val="2610356119"/>
      </p:ext>
    </p:extLst>
  </p:cSld>
  <p:clrMapOvr>
    <a:masterClrMapping/>
  </p:clrMapOvr>
  <mc:AlternateContent xmlns:mc="http://schemas.openxmlformats.org/markup-compatibility/2006" xmlns:p14="http://schemas.microsoft.com/office/powerpoint/2010/main">
    <mc:Choice Requires="p14">
      <p:transition spd="slow" p14:dur="800" advTm="257004">
        <p:circle/>
      </p:transition>
    </mc:Choice>
    <mc:Fallback xmlns="">
      <p:transition spd="slow" advTm="257004">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07535" y="304800"/>
            <a:ext cx="8229600" cy="1143000"/>
          </a:xfrm>
        </p:spPr>
        <p:txBody>
          <a:bodyPr/>
          <a:lstStyle/>
          <a:p>
            <a:r>
              <a:rPr lang="en-US" altLang="en-US" sz="3600" dirty="0"/>
              <a:t>Crimes Involving Moral Turpitude</a:t>
            </a:r>
          </a:p>
        </p:txBody>
      </p:sp>
      <p:sp>
        <p:nvSpPr>
          <p:cNvPr id="4" name="TextBox 3"/>
          <p:cNvSpPr txBox="1"/>
          <p:nvPr/>
        </p:nvSpPr>
        <p:spPr>
          <a:xfrm>
            <a:off x="659935" y="1447801"/>
            <a:ext cx="7924800" cy="5016758"/>
          </a:xfrm>
          <a:prstGeom prst="rect">
            <a:avLst/>
          </a:prstGeom>
          <a:noFill/>
        </p:spPr>
        <p:txBody>
          <a:bodyPr wrap="square" rtlCol="0">
            <a:spAutoFit/>
          </a:bodyPr>
          <a:lstStyle/>
          <a:p>
            <a:pPr marL="285750" indent="-285750">
              <a:buFont typeface="Arial" panose="020B0604020202020204" pitchFamily="34" charset="0"/>
              <a:buChar char="•"/>
            </a:pPr>
            <a:r>
              <a:rPr lang="en-US" sz="1600" dirty="0"/>
              <a:t>The phrase “moral turpitude” is one of the most ambiguous in the long list of ambiguous legal phrases and the cases are far from consistent.</a:t>
            </a:r>
          </a:p>
          <a:p>
            <a:endParaRPr lang="en-US" sz="1600" dirty="0"/>
          </a:p>
          <a:p>
            <a:pPr marL="285750" indent="-285750">
              <a:buFont typeface="Arial" panose="020B0604020202020204" pitchFamily="34" charset="0"/>
              <a:buChar char="•"/>
            </a:pPr>
            <a:r>
              <a:rPr lang="en-US" sz="1600" dirty="0"/>
              <a:t>Moral turpitude refers to </a:t>
            </a:r>
            <a:r>
              <a:rPr lang="en-US" altLang="en-US" sz="1600" dirty="0"/>
              <a:t>conduct that is inherently base, vile, or depraved, contrary to the accepted rules of morality and the duties owed other persons, either individually or to society in general.</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In determining whether an offense involves moral turpitude, it is a common mistake to consider whether the crime is a DP or a “degree” crime. Intentional theft of a piece of bubble gum is theft and involves moral turpitude.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The facts of your clients case does not determine whether an offense involves moral turpitude. If they did, immigration judges would be charged with retrying the criminal case in immigration court.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The focus is on whether the elements necessary to obtain a conviction under a particular NJ Criminal Statute render the offense a crime involving moral turpitude.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b="1" dirty="0"/>
              <a:t>Generally need a specific intent to do harm, or knowledge of the act’s illegality. Recklessness might be enough. Negligence is not moral turpitude</a:t>
            </a:r>
            <a:r>
              <a:rPr lang="en-US" sz="1600" dirty="0"/>
              <a:t>.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04800" y="76200"/>
            <a:ext cx="8534400" cy="758952"/>
          </a:xfrm>
        </p:spPr>
        <p:txBody>
          <a:bodyPr/>
          <a:lstStyle/>
          <a:p>
            <a:pPr eaLnBrk="1" hangingPunct="1"/>
            <a:r>
              <a:rPr lang="en-US" altLang="en-US" sz="3200" dirty="0"/>
              <a:t>Crimes involving moral turpitude</a:t>
            </a:r>
          </a:p>
        </p:txBody>
      </p:sp>
      <p:sp>
        <p:nvSpPr>
          <p:cNvPr id="13315" name="Content Placeholder 2"/>
          <p:cNvSpPr>
            <a:spLocks noGrp="1"/>
          </p:cNvSpPr>
          <p:nvPr>
            <p:ph sz="quarter" idx="1"/>
          </p:nvPr>
        </p:nvSpPr>
        <p:spPr>
          <a:xfrm>
            <a:off x="457200" y="1295400"/>
            <a:ext cx="8229600" cy="5334000"/>
          </a:xfrm>
        </p:spPr>
        <p:txBody>
          <a:bodyPr>
            <a:normAutofit/>
          </a:bodyPr>
          <a:lstStyle/>
          <a:p>
            <a:pPr eaLnBrk="1" hangingPunct="1"/>
            <a:endParaRPr lang="en-US" altLang="en-US" sz="1800" dirty="0"/>
          </a:p>
          <a:p>
            <a:pPr eaLnBrk="1" hangingPunct="1"/>
            <a:r>
              <a:rPr lang="en-US" altLang="en-US" sz="1800" dirty="0"/>
              <a:t>Discussion of Specific NJ Offenses and Whether they are CIMTs:</a:t>
            </a:r>
          </a:p>
          <a:p>
            <a:pPr eaLnBrk="1" hangingPunct="1">
              <a:buFontTx/>
              <a:buNone/>
            </a:pPr>
            <a:r>
              <a:rPr lang="en-US" altLang="en-US" sz="1800" dirty="0"/>
              <a:t>	- 	Theft when a permanent taking is intended (not joyriding)</a:t>
            </a:r>
          </a:p>
          <a:p>
            <a:pPr eaLnBrk="1" hangingPunct="1">
              <a:buFontTx/>
              <a:buNone/>
            </a:pPr>
            <a:r>
              <a:rPr lang="en-US" altLang="en-US" sz="1800" dirty="0"/>
              <a:t>	2C:20-11 Shoplifting</a:t>
            </a:r>
          </a:p>
          <a:p>
            <a:pPr eaLnBrk="1" hangingPunct="1">
              <a:buFontTx/>
              <a:buNone/>
            </a:pPr>
            <a:r>
              <a:rPr lang="en-US" altLang="en-US" sz="1800" dirty="0"/>
              <a:t>	-	Burglary – CIMT if you are there to steal not watch TV or sleep</a:t>
            </a:r>
          </a:p>
          <a:p>
            <a:pPr eaLnBrk="1" hangingPunct="1">
              <a:buFontTx/>
              <a:buNone/>
            </a:pPr>
            <a:r>
              <a:rPr lang="en-US" altLang="en-US" sz="1800" dirty="0"/>
              <a:t>	- 	Fraud - need intent to defraud or guilty knowledge </a:t>
            </a:r>
          </a:p>
          <a:p>
            <a:pPr eaLnBrk="1" hangingPunct="1">
              <a:buFontTx/>
              <a:buNone/>
            </a:pPr>
            <a:r>
              <a:rPr lang="en-US" altLang="en-US" sz="1800" dirty="0"/>
              <a:t>	2C:21-5 Bad Checks (intent to defraud is an element)</a:t>
            </a:r>
          </a:p>
          <a:p>
            <a:pPr eaLnBrk="1" hangingPunct="1">
              <a:buFontTx/>
              <a:buNone/>
            </a:pPr>
            <a:r>
              <a:rPr lang="en-US" altLang="en-US" sz="1800" dirty="0"/>
              <a:t>	2C:21-2.1(c) False Documents (intent to defraud is not an element)</a:t>
            </a:r>
          </a:p>
          <a:p>
            <a:pPr eaLnBrk="1" hangingPunct="1">
              <a:buFontTx/>
              <a:buNone/>
            </a:pPr>
            <a:r>
              <a:rPr lang="en-US" altLang="en-US" sz="1800" dirty="0"/>
              <a:t>	-	Crimes of violence (bodily harm is intentionally or knowingly caused or threatened)</a:t>
            </a:r>
          </a:p>
          <a:p>
            <a:pPr eaLnBrk="1" hangingPunct="1">
              <a:buFontTx/>
              <a:buNone/>
            </a:pPr>
            <a:r>
              <a:rPr lang="en-US" altLang="en-US" sz="1800" dirty="0"/>
              <a:t>	- 	Most sex offenses</a:t>
            </a:r>
          </a:p>
          <a:p>
            <a:pPr eaLnBrk="1" hangingPunct="1">
              <a:buFontTx/>
              <a:buNone/>
            </a:pPr>
            <a:r>
              <a:rPr lang="en-US" altLang="en-US" sz="1800" dirty="0"/>
              <a:t>	-	DWI plus an aggravating factor like a 39:3-40 where defendant knew his license was suspended (knowledge)</a:t>
            </a:r>
          </a:p>
          <a:p>
            <a:pPr eaLnBrk="1" hangingPunct="1">
              <a:buFontTx/>
              <a:buNone/>
            </a:pPr>
            <a:r>
              <a:rPr lang="en-US" altLang="en-US" sz="1800" dirty="0"/>
              <a:t>	-	CDS (generally not a CIMT but drug dealing is)</a:t>
            </a:r>
          </a:p>
          <a:p>
            <a:pPr eaLnBrk="1" hangingPunct="1">
              <a:buFontTx/>
              <a:buNone/>
            </a:pPr>
            <a:r>
              <a:rPr lang="en-US" altLang="en-US" sz="1800" dirty="0"/>
              <a:t>	-	Firearms (standing alone, not a CIMT but a separate ground of deportability)</a:t>
            </a:r>
          </a:p>
          <a:p>
            <a:pPr eaLnBrk="1" hangingPunct="1">
              <a:buFontTx/>
              <a:buNone/>
            </a:pPr>
            <a:endParaRPr lang="en-US" altLang="en-US" sz="2000" dirty="0"/>
          </a:p>
          <a:p>
            <a:pPr eaLnBrk="1" hangingPunct="1">
              <a:buFontTx/>
              <a:buNone/>
            </a:pPr>
            <a:endParaRPr lang="en-US" altLang="en-US" sz="2000" dirty="0"/>
          </a:p>
          <a:p>
            <a:pPr eaLnBrk="1" hangingPunct="1">
              <a:buFontTx/>
              <a:buNone/>
            </a:pPr>
            <a:endParaRPr lang="en-US" altLang="en-US" sz="20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a:t>Aggravated Felonies</a:t>
            </a:r>
          </a:p>
        </p:txBody>
      </p:sp>
      <p:sp>
        <p:nvSpPr>
          <p:cNvPr id="18435" name="Rectangle 3"/>
          <p:cNvSpPr>
            <a:spLocks noGrp="1" noChangeArrowheads="1"/>
          </p:cNvSpPr>
          <p:nvPr>
            <p:ph idx="1"/>
          </p:nvPr>
        </p:nvSpPr>
        <p:spPr>
          <a:xfrm>
            <a:off x="457200" y="1600200"/>
            <a:ext cx="8229600" cy="4800600"/>
          </a:xfrm>
        </p:spPr>
        <p:txBody>
          <a:bodyPr/>
          <a:lstStyle/>
          <a:p>
            <a:pPr eaLnBrk="1" hangingPunct="1">
              <a:lnSpc>
                <a:spcPct val="90000"/>
              </a:lnSpc>
            </a:pPr>
            <a:r>
              <a:rPr lang="en-US" altLang="en-US" dirty="0"/>
              <a:t>Definition found in INA §101(a)(43)</a:t>
            </a:r>
          </a:p>
          <a:p>
            <a:pPr eaLnBrk="1" hangingPunct="1">
              <a:lnSpc>
                <a:spcPct val="90000"/>
              </a:lnSpc>
            </a:pPr>
            <a:r>
              <a:rPr lang="en-US" altLang="en-US" dirty="0"/>
              <a:t>Generally, no relief available to FN</a:t>
            </a:r>
          </a:p>
          <a:p>
            <a:pPr eaLnBrk="1" hangingPunct="1">
              <a:lnSpc>
                <a:spcPct val="90000"/>
              </a:lnSpc>
            </a:pPr>
            <a:r>
              <a:rPr lang="en-US" altLang="en-US" dirty="0"/>
              <a:t>Three categories:</a:t>
            </a:r>
          </a:p>
          <a:p>
            <a:pPr eaLnBrk="1" hangingPunct="1">
              <a:lnSpc>
                <a:spcPct val="90000"/>
              </a:lnSpc>
              <a:buFontTx/>
              <a:buNone/>
            </a:pPr>
            <a:r>
              <a:rPr lang="en-US" altLang="en-US" dirty="0"/>
              <a:t>	(1) Offenses that are AF by their very nature</a:t>
            </a:r>
          </a:p>
          <a:p>
            <a:pPr eaLnBrk="1" hangingPunct="1">
              <a:lnSpc>
                <a:spcPct val="90000"/>
              </a:lnSpc>
              <a:buFontTx/>
              <a:buNone/>
            </a:pPr>
            <a:r>
              <a:rPr lang="en-US" altLang="en-US" dirty="0"/>
              <a:t>	(2) Offenses that are AF based on monetary amounts or loss to victim</a:t>
            </a:r>
          </a:p>
          <a:p>
            <a:pPr eaLnBrk="1" hangingPunct="1">
              <a:lnSpc>
                <a:spcPct val="90000"/>
              </a:lnSpc>
              <a:buFontTx/>
              <a:buNone/>
            </a:pPr>
            <a:r>
              <a:rPr lang="en-US" altLang="en-US" dirty="0"/>
              <a:t>	(3) Offenses that are AF based upon sentence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r>
              <a:rPr lang="en-US" altLang="en-US" dirty="0"/>
              <a:t>Aggravated Felonies</a:t>
            </a:r>
            <a:br>
              <a:rPr lang="en-US" altLang="en-US" dirty="0"/>
            </a:br>
            <a:r>
              <a:rPr lang="en-US" altLang="en-US" sz="2800" dirty="0"/>
              <a:t>Nature of the Offense</a:t>
            </a:r>
          </a:p>
        </p:txBody>
      </p:sp>
      <p:sp>
        <p:nvSpPr>
          <p:cNvPr id="19459" name="Rectangle 3"/>
          <p:cNvSpPr>
            <a:spLocks noGrp="1" noChangeArrowheads="1"/>
          </p:cNvSpPr>
          <p:nvPr>
            <p:ph idx="1"/>
          </p:nvPr>
        </p:nvSpPr>
        <p:spPr>
          <a:xfrm>
            <a:off x="533400" y="1600206"/>
            <a:ext cx="8077200" cy="4525963"/>
          </a:xfrm>
        </p:spPr>
        <p:txBody>
          <a:bodyPr/>
          <a:lstStyle/>
          <a:p>
            <a:pPr eaLnBrk="1" hangingPunct="1">
              <a:lnSpc>
                <a:spcPct val="90000"/>
              </a:lnSpc>
            </a:pPr>
            <a:r>
              <a:rPr lang="en-US" altLang="en-US" dirty="0"/>
              <a:t>Murder, rape, or sexual abuse of a minor</a:t>
            </a:r>
          </a:p>
          <a:p>
            <a:pPr eaLnBrk="1" hangingPunct="1">
              <a:lnSpc>
                <a:spcPct val="90000"/>
              </a:lnSpc>
            </a:pPr>
            <a:r>
              <a:rPr lang="en-US" altLang="en-US" dirty="0"/>
              <a:t>Drug trafficking  </a:t>
            </a:r>
          </a:p>
          <a:p>
            <a:pPr eaLnBrk="1" hangingPunct="1">
              <a:lnSpc>
                <a:spcPct val="90000"/>
              </a:lnSpc>
            </a:pPr>
            <a:r>
              <a:rPr lang="en-US" altLang="en-US" dirty="0"/>
              <a:t>Firearms trafficking (including destructive devices)</a:t>
            </a:r>
          </a:p>
          <a:p>
            <a:pPr eaLnBrk="1" hangingPunct="1">
              <a:lnSpc>
                <a:spcPct val="90000"/>
              </a:lnSpc>
            </a:pPr>
            <a:r>
              <a:rPr lang="en-US" altLang="en-US" dirty="0"/>
              <a:t>Prostitution business</a:t>
            </a:r>
          </a:p>
          <a:p>
            <a:pPr eaLnBrk="1" hangingPunct="1">
              <a:lnSpc>
                <a:spcPct val="90000"/>
              </a:lnSpc>
            </a:pPr>
            <a:r>
              <a:rPr lang="en-US" altLang="en-US" dirty="0"/>
              <a:t>Human trafficking</a:t>
            </a:r>
          </a:p>
          <a:p>
            <a:pPr eaLnBrk="1" hangingPunct="1">
              <a:lnSpc>
                <a:spcPct val="90000"/>
              </a:lnSpc>
            </a:pPr>
            <a:r>
              <a:rPr lang="en-US" altLang="en-US" dirty="0"/>
              <a:t>Kidnapping </a:t>
            </a:r>
          </a:p>
          <a:p>
            <a:pPr eaLnBrk="1" hangingPunct="1">
              <a:lnSpc>
                <a:spcPct val="90000"/>
              </a:lnSpc>
            </a:pPr>
            <a:r>
              <a:rPr lang="en-US" altLang="en-US" dirty="0"/>
              <a:t>Child Pornography (Salmoran 3</a:t>
            </a:r>
            <a:r>
              <a:rPr lang="en-US" altLang="en-US" baseline="30000" dirty="0"/>
              <a:t>rd</a:t>
            </a:r>
            <a:r>
              <a:rPr lang="en-US" altLang="en-US" dirty="0"/>
              <a:t> Circuit  said nope but it is Child Abuse)</a:t>
            </a:r>
          </a:p>
          <a:p>
            <a:pPr eaLnBrk="1" hangingPunct="1">
              <a:lnSpc>
                <a:spcPct val="90000"/>
              </a:lnSpc>
            </a:pPr>
            <a:endParaRPr lang="en-US" altLang="en-US" sz="2400" dirty="0"/>
          </a:p>
          <a:p>
            <a:pPr eaLnBrk="1" hangingPunct="1">
              <a:lnSpc>
                <a:spcPct val="90000"/>
              </a:lnSpc>
              <a:buFontTx/>
              <a:buNone/>
            </a:pPr>
            <a:endParaRPr lang="en-US" altLang="en-US" sz="2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81000"/>
            <a:ext cx="8229600" cy="1295400"/>
          </a:xfrm>
        </p:spPr>
        <p:txBody>
          <a:bodyPr>
            <a:normAutofit fontScale="90000"/>
          </a:bodyPr>
          <a:lstStyle/>
          <a:p>
            <a:pPr eaLnBrk="1" hangingPunct="1"/>
            <a:r>
              <a:rPr lang="en-US" altLang="en-US" dirty="0"/>
              <a:t>Aggravated Felonies</a:t>
            </a:r>
            <a:br>
              <a:rPr lang="en-US" altLang="en-US" dirty="0"/>
            </a:br>
            <a:r>
              <a:rPr lang="en-US" altLang="en-US" sz="2800" dirty="0"/>
              <a:t>Monetary Amounts</a:t>
            </a:r>
            <a:br>
              <a:rPr lang="en-US" altLang="en-US" sz="2800" dirty="0"/>
            </a:br>
            <a:endParaRPr lang="en-US" altLang="en-US" sz="2800" dirty="0"/>
          </a:p>
        </p:txBody>
      </p:sp>
      <p:sp>
        <p:nvSpPr>
          <p:cNvPr id="20483" name="Rectangle 3"/>
          <p:cNvSpPr>
            <a:spLocks noGrp="1" noChangeArrowheads="1"/>
          </p:cNvSpPr>
          <p:nvPr>
            <p:ph idx="1"/>
          </p:nvPr>
        </p:nvSpPr>
        <p:spPr>
          <a:xfrm>
            <a:off x="457200" y="1600206"/>
            <a:ext cx="8077200" cy="4525963"/>
          </a:xfrm>
        </p:spPr>
        <p:txBody>
          <a:bodyPr/>
          <a:lstStyle/>
          <a:p>
            <a:pPr marL="514350" indent="-457200" algn="just" eaLnBrk="1" hangingPunct="1"/>
            <a:r>
              <a:rPr lang="en-US" altLang="en-US" sz="2800" dirty="0"/>
              <a:t>Money laundering involving funds in excess of </a:t>
            </a:r>
          </a:p>
          <a:p>
            <a:pPr marL="57150" indent="0" algn="just" eaLnBrk="1" hangingPunct="1">
              <a:buNone/>
            </a:pPr>
            <a:r>
              <a:rPr lang="en-US" altLang="en-US" sz="2800" dirty="0"/>
              <a:t>$10,000</a:t>
            </a:r>
          </a:p>
          <a:p>
            <a:pPr algn="just" eaLnBrk="1" hangingPunct="1"/>
            <a:r>
              <a:rPr lang="en-US" altLang="en-US" sz="2800" dirty="0"/>
              <a:t>  Fraud or deceit where loss to the victim</a:t>
            </a:r>
          </a:p>
          <a:p>
            <a:pPr marL="0" indent="0" algn="just" eaLnBrk="1" hangingPunct="1">
              <a:buNone/>
            </a:pPr>
            <a:r>
              <a:rPr lang="en-US" altLang="en-US" sz="2800" dirty="0"/>
              <a:t>exceeds $10,000  </a:t>
            </a:r>
          </a:p>
          <a:p>
            <a:pPr algn="just" eaLnBrk="1" hangingPunct="1"/>
            <a:r>
              <a:rPr lang="en-US" altLang="en-US" sz="2800" dirty="0"/>
              <a:t>  Tax evasion where loss to the Government</a:t>
            </a:r>
          </a:p>
          <a:p>
            <a:pPr marL="0" indent="0" algn="just" eaLnBrk="1" hangingPunct="1">
              <a:buNone/>
            </a:pPr>
            <a:r>
              <a:rPr lang="en-US" altLang="en-US" sz="2800" dirty="0"/>
              <a:t>exceeds $10,000</a:t>
            </a:r>
            <a:endParaRPr lang="en-US" altLang="en-US" sz="2800" u="sng" dirty="0"/>
          </a:p>
          <a:p>
            <a:pPr lvl="1" eaLnBrk="1" hangingPunct="1">
              <a:buFontTx/>
              <a:buNone/>
            </a:pPr>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t>Aggravated Felonies</a:t>
            </a:r>
            <a:br>
              <a:rPr lang="en-US" altLang="en-US" dirty="0"/>
            </a:br>
            <a:r>
              <a:rPr lang="en-US" altLang="en-US" sz="2000" dirty="0"/>
              <a:t>Sentence imposed is at least one year</a:t>
            </a:r>
            <a:endParaRPr lang="en-US" altLang="en-US" dirty="0"/>
          </a:p>
        </p:txBody>
      </p:sp>
      <p:sp>
        <p:nvSpPr>
          <p:cNvPr id="21507" name="Rectangle 3"/>
          <p:cNvSpPr>
            <a:spLocks noGrp="1" noChangeArrowheads="1"/>
          </p:cNvSpPr>
          <p:nvPr>
            <p:ph idx="1"/>
          </p:nvPr>
        </p:nvSpPr>
        <p:spPr>
          <a:xfrm>
            <a:off x="457200" y="1600200"/>
            <a:ext cx="8229600" cy="4724400"/>
          </a:xfrm>
        </p:spPr>
        <p:txBody>
          <a:bodyPr>
            <a:normAutofit fontScale="92500" lnSpcReduction="10000"/>
          </a:bodyPr>
          <a:lstStyle/>
          <a:p>
            <a:pPr eaLnBrk="1" hangingPunct="1">
              <a:lnSpc>
                <a:spcPct val="90000"/>
              </a:lnSpc>
            </a:pPr>
            <a:r>
              <a:rPr lang="en-US" altLang="en-US" sz="2800" dirty="0"/>
              <a:t>Theft </a:t>
            </a:r>
          </a:p>
          <a:p>
            <a:pPr eaLnBrk="1" hangingPunct="1">
              <a:lnSpc>
                <a:spcPct val="90000"/>
              </a:lnSpc>
            </a:pPr>
            <a:r>
              <a:rPr lang="en-US" altLang="en-US" sz="2800" dirty="0"/>
              <a:t>Burglary (NJ statute too broad – car and disorderly conduct)</a:t>
            </a:r>
          </a:p>
          <a:p>
            <a:pPr eaLnBrk="1" hangingPunct="1">
              <a:lnSpc>
                <a:spcPct val="90000"/>
              </a:lnSpc>
            </a:pPr>
            <a:r>
              <a:rPr lang="en-US" altLang="en-US" sz="2800" dirty="0"/>
              <a:t>Crime of violence (what is that? – next slide)</a:t>
            </a:r>
          </a:p>
          <a:p>
            <a:pPr eaLnBrk="1" hangingPunct="1">
              <a:lnSpc>
                <a:spcPct val="90000"/>
              </a:lnSpc>
            </a:pPr>
            <a:r>
              <a:rPr lang="en-US" altLang="en-US" sz="2800" dirty="0"/>
              <a:t>Possession of stolen property</a:t>
            </a:r>
          </a:p>
          <a:p>
            <a:pPr eaLnBrk="1" hangingPunct="1">
              <a:lnSpc>
                <a:spcPct val="90000"/>
              </a:lnSpc>
            </a:pPr>
            <a:r>
              <a:rPr lang="en-US" altLang="en-US" sz="2800" dirty="0"/>
              <a:t>U.S. Passport Fraud</a:t>
            </a:r>
          </a:p>
          <a:p>
            <a:pPr eaLnBrk="1" hangingPunct="1">
              <a:lnSpc>
                <a:spcPct val="90000"/>
              </a:lnSpc>
            </a:pPr>
            <a:r>
              <a:rPr lang="en-US" altLang="en-US" sz="2800" dirty="0"/>
              <a:t>Commercial bribery, counterfeiting, forgery, or trafficking in vehicles </a:t>
            </a:r>
          </a:p>
          <a:p>
            <a:pPr eaLnBrk="1" hangingPunct="1">
              <a:lnSpc>
                <a:spcPct val="90000"/>
              </a:lnSpc>
            </a:pPr>
            <a:r>
              <a:rPr lang="en-US" altLang="en-US" sz="2800" dirty="0"/>
              <a:t>Obstruction of justice, perjury or subornation of perjury, or bribery of a witness</a:t>
            </a:r>
          </a:p>
          <a:p>
            <a:pPr eaLnBrk="1" hangingPunct="1">
              <a:lnSpc>
                <a:spcPct val="90000"/>
              </a:lnSpc>
            </a:pPr>
            <a:r>
              <a:rPr lang="en-US" altLang="en-US" sz="2800" dirty="0"/>
              <a:t>Bail Jumping (2C:29-7 – third degree only b/c potential sentence must be 5 years or more)</a:t>
            </a:r>
          </a:p>
          <a:p>
            <a:pPr lvl="1" eaLnBrk="1" hangingPunct="1">
              <a:lnSpc>
                <a:spcPct val="90000"/>
              </a:lnSpc>
            </a:pPr>
            <a:endParaRPr lang="en-US" altLang="en-US" sz="24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sz="4000" b="1" dirty="0"/>
              <a:t>Crime of Violence at 18 USC § 16</a:t>
            </a:r>
            <a:br>
              <a:rPr lang="en-US" sz="4000" b="1" dirty="0"/>
            </a:br>
            <a:r>
              <a:rPr lang="en-US" sz="2000" dirty="0">
                <a:solidFill>
                  <a:srgbClr val="675E47"/>
                </a:solidFill>
              </a:rPr>
              <a:t>VOID FOR VAGUENESS!</a:t>
            </a:r>
            <a:endParaRPr lang="en-US" sz="4000" b="1" dirty="0"/>
          </a:p>
        </p:txBody>
      </p:sp>
      <p:sp>
        <p:nvSpPr>
          <p:cNvPr id="8" name="Content Placeholder 7"/>
          <p:cNvSpPr>
            <a:spLocks noGrp="1"/>
          </p:cNvSpPr>
          <p:nvPr>
            <p:ph idx="1"/>
          </p:nvPr>
        </p:nvSpPr>
        <p:spPr/>
        <p:txBody>
          <a:bodyPr>
            <a:normAutofit fontScale="92500"/>
          </a:bodyPr>
          <a:lstStyle/>
          <a:p>
            <a:r>
              <a:rPr lang="en-US" sz="2800" dirty="0"/>
              <a:t>18 USC § 16a – An offense that has as an element the use, attempted use, or threatened use of physical force against a person or property.</a:t>
            </a:r>
          </a:p>
          <a:p>
            <a:r>
              <a:rPr lang="en-US" sz="2800" strike="sngStrike" dirty="0"/>
              <a:t>18 USC § 16b – Any other offense that is a felony and that, by its nature, involves a substantial risk that physical force against the person or property of another maybe used in the course of committing the offense</a:t>
            </a:r>
            <a:r>
              <a:rPr lang="en-US" sz="2800" strike="sngStrike"/>
              <a:t>. </a:t>
            </a:r>
            <a:endParaRPr lang="en-US" sz="2800" strike="sngStrike" dirty="0"/>
          </a:p>
          <a:p>
            <a:r>
              <a:rPr lang="en-US" sz="2800" dirty="0"/>
              <a:t>Look to the </a:t>
            </a:r>
            <a:r>
              <a:rPr lang="en-US" sz="2800" i="1" dirty="0"/>
              <a:t>mens rea – </a:t>
            </a:r>
            <a:r>
              <a:rPr lang="en-US" sz="2800" dirty="0"/>
              <a:t>Purposeful v. Negligence</a:t>
            </a:r>
          </a:p>
          <a:p>
            <a:r>
              <a:rPr lang="en-US" sz="2800" dirty="0"/>
              <a:t>Specific Intent to Harm v. Thoughtless or Careless Action. More than 364-day jail sentenced required.</a:t>
            </a:r>
          </a:p>
        </p:txBody>
      </p:sp>
    </p:spTree>
    <p:custDataLst>
      <p:tags r:id="rId1"/>
    </p:custDataLst>
    <p:extLst>
      <p:ext uri="{BB962C8B-B14F-4D97-AF65-F5344CB8AC3E}">
        <p14:creationId xmlns:p14="http://schemas.microsoft.com/office/powerpoint/2010/main" val="1553236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t>The Court concluded that “[b]y combining indeterminacy about how to measure the risk posed by a crime with indeterminacy about how much risk it takes for the crime to qualify as a violent felony, the residual clause produces more unpredictability and arbitrariness than the Due Process Clause tolerates.”  </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10757" y="1600200"/>
            <a:ext cx="4122485" cy="4525963"/>
          </a:xfrm>
        </p:spPr>
      </p:pic>
    </p:spTree>
    <p:custDataLst>
      <p:tags r:id="rId1"/>
    </p:custDataLst>
    <p:extLst>
      <p:ext uri="{BB962C8B-B14F-4D97-AF65-F5344CB8AC3E}">
        <p14:creationId xmlns:p14="http://schemas.microsoft.com/office/powerpoint/2010/main" val="1861586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DV/Child Abuse/DWI</a:t>
            </a:r>
          </a:p>
        </p:txBody>
      </p:sp>
      <p:sp>
        <p:nvSpPr>
          <p:cNvPr id="5" name="Text Placeholder 4"/>
          <p:cNvSpPr>
            <a:spLocks noGrp="1"/>
          </p:cNvSpPr>
          <p:nvPr>
            <p:ph type="body" idx="1"/>
          </p:nvPr>
        </p:nvSpPr>
        <p:spPr/>
        <p:txBody>
          <a:bodyPr/>
          <a:lstStyle/>
          <a:p>
            <a:r>
              <a:rPr lang="en-US" sz="2800" dirty="0"/>
              <a:t>Inadmissible</a:t>
            </a:r>
          </a:p>
        </p:txBody>
      </p:sp>
      <p:sp>
        <p:nvSpPr>
          <p:cNvPr id="6" name="Content Placeholder 5"/>
          <p:cNvSpPr>
            <a:spLocks noGrp="1"/>
          </p:cNvSpPr>
          <p:nvPr>
            <p:ph sz="half" idx="2"/>
          </p:nvPr>
        </p:nvSpPr>
        <p:spPr/>
        <p:txBody>
          <a:bodyPr>
            <a:normAutofit fontScale="92500" lnSpcReduction="10000"/>
          </a:bodyPr>
          <a:lstStyle/>
          <a:p>
            <a:pPr marL="342900" lvl="1">
              <a:buClr>
                <a:schemeClr val="accent1"/>
              </a:buClr>
            </a:pPr>
            <a:r>
              <a:rPr lang="en-US" dirty="0"/>
              <a:t>“significant misdemeanor” like DV or DWI (but you said petty offense exception?)</a:t>
            </a:r>
          </a:p>
          <a:p>
            <a:pPr marL="342900" lvl="1">
              <a:buClr>
                <a:schemeClr val="accent1"/>
              </a:buClr>
            </a:pPr>
            <a:r>
              <a:rPr lang="en-US" dirty="0"/>
              <a:t>Our DP DV’s and our DWI’s can result in deportation for  EWI Defendants (policy v. law)</a:t>
            </a:r>
          </a:p>
          <a:p>
            <a:pPr marL="342900" lvl="1">
              <a:buClr>
                <a:schemeClr val="accent1"/>
              </a:buClr>
            </a:pPr>
            <a:r>
              <a:rPr lang="en-US" dirty="0"/>
              <a:t>Conditional Dismissal is unavailable for DV</a:t>
            </a:r>
          </a:p>
          <a:p>
            <a:pPr marL="342900" lvl="1">
              <a:buClr>
                <a:schemeClr val="accent1"/>
              </a:buClr>
            </a:pPr>
            <a:r>
              <a:rPr lang="en-US" dirty="0"/>
              <a:t>Even if it was…NO GOOD! Why?</a:t>
            </a:r>
          </a:p>
          <a:p>
            <a:pPr marL="342900" lvl="1">
              <a:buClr>
                <a:schemeClr val="accent1"/>
              </a:buClr>
            </a:pPr>
            <a:r>
              <a:rPr lang="en-US" dirty="0"/>
              <a:t>The arrest on CCH is “labeled” Domestic Violence</a:t>
            </a:r>
          </a:p>
        </p:txBody>
      </p:sp>
      <p:sp>
        <p:nvSpPr>
          <p:cNvPr id="7" name="Text Placeholder 6"/>
          <p:cNvSpPr>
            <a:spLocks noGrp="1"/>
          </p:cNvSpPr>
          <p:nvPr>
            <p:ph type="body" sz="quarter" idx="3"/>
          </p:nvPr>
        </p:nvSpPr>
        <p:spPr/>
        <p:txBody>
          <a:bodyPr/>
          <a:lstStyle/>
          <a:p>
            <a:r>
              <a:rPr lang="en-US" sz="3200" dirty="0"/>
              <a:t>Deportable</a:t>
            </a:r>
          </a:p>
        </p:txBody>
      </p:sp>
      <p:sp>
        <p:nvSpPr>
          <p:cNvPr id="8" name="Content Placeholder 7"/>
          <p:cNvSpPr>
            <a:spLocks noGrp="1"/>
          </p:cNvSpPr>
          <p:nvPr>
            <p:ph sz="quarter" idx="4"/>
          </p:nvPr>
        </p:nvSpPr>
        <p:spPr/>
        <p:txBody>
          <a:bodyPr>
            <a:normAutofit fontScale="92500" lnSpcReduction="10000"/>
          </a:bodyPr>
          <a:lstStyle/>
          <a:p>
            <a:r>
              <a:rPr lang="en-US" dirty="0"/>
              <a:t>DV – must be a “Crime of Violence” at 18 USC § 16a (not at 18 USC § 16b)</a:t>
            </a:r>
          </a:p>
          <a:p>
            <a:r>
              <a:rPr lang="en-US" dirty="0"/>
              <a:t>Violation of Restraining Order</a:t>
            </a:r>
          </a:p>
          <a:p>
            <a:r>
              <a:rPr lang="en-US" dirty="0"/>
              <a:t>Child Abuse – </a:t>
            </a:r>
            <a:r>
              <a:rPr lang="en-US" sz="1200" dirty="0"/>
              <a:t>generally, almost any act or omission with any </a:t>
            </a:r>
            <a:r>
              <a:rPr lang="en-US" sz="1200" i="1" dirty="0"/>
              <a:t>mens rea </a:t>
            </a:r>
            <a:r>
              <a:rPr lang="en-US" sz="1200" dirty="0"/>
              <a:t>(including criminal negligence) that qualifies as maltreatment, and harms a minor’s mental or physical well-being with an actual injury. However, 10</a:t>
            </a:r>
            <a:r>
              <a:rPr lang="en-US" sz="1200" baseline="30000" dirty="0"/>
              <a:t>th</a:t>
            </a:r>
            <a:r>
              <a:rPr lang="en-US" sz="1200" dirty="0"/>
              <a:t> Circuit says </a:t>
            </a:r>
            <a:r>
              <a:rPr lang="en-US" sz="1200" i="1" dirty="0"/>
              <a:t>mens rea </a:t>
            </a:r>
            <a:r>
              <a:rPr lang="en-US" sz="1200" dirty="0"/>
              <a:t>of negligence is no good. 2</a:t>
            </a:r>
            <a:r>
              <a:rPr lang="en-US" sz="1200" baseline="30000" dirty="0"/>
              <a:t>nd</a:t>
            </a:r>
            <a:r>
              <a:rPr lang="en-US" sz="1200" dirty="0"/>
              <a:t> Circuit says actual injury not required. </a:t>
            </a:r>
            <a:endParaRPr lang="en-US" dirty="0"/>
          </a:p>
          <a:p>
            <a:r>
              <a:rPr lang="en-US" dirty="0"/>
              <a:t>Generally No issues with DWI’s (USC)</a:t>
            </a:r>
          </a:p>
          <a:p>
            <a:r>
              <a:rPr lang="en-US" dirty="0"/>
              <a:t>NOW DUI’s for CDS = deportable</a:t>
            </a:r>
          </a:p>
          <a:p>
            <a:endParaRPr lang="en-US" dirty="0"/>
          </a:p>
        </p:txBody>
      </p:sp>
    </p:spTree>
    <p:custDataLst>
      <p:tags r:id="rId1"/>
    </p:custDataLst>
    <p:extLst>
      <p:ext uri="{BB962C8B-B14F-4D97-AF65-F5344CB8AC3E}">
        <p14:creationId xmlns:p14="http://schemas.microsoft.com/office/powerpoint/2010/main" val="867763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9088"/>
            <a:ext cx="8229600" cy="762000"/>
          </a:xfrm>
        </p:spPr>
        <p:txBody>
          <a:bodyPr/>
          <a:lstStyle/>
          <a:p>
            <a:pPr eaLnBrk="1" hangingPunct="1"/>
            <a:r>
              <a:rPr lang="en-US" altLang="en-US" sz="2800" dirty="0"/>
              <a:t>Controlled Substance Violations</a:t>
            </a:r>
          </a:p>
        </p:txBody>
      </p:sp>
      <p:sp>
        <p:nvSpPr>
          <p:cNvPr id="30723" name="Content Placeholder 2"/>
          <p:cNvSpPr>
            <a:spLocks noGrp="1"/>
          </p:cNvSpPr>
          <p:nvPr>
            <p:ph idx="1"/>
          </p:nvPr>
        </p:nvSpPr>
        <p:spPr>
          <a:xfrm>
            <a:off x="381000" y="685800"/>
            <a:ext cx="8305800" cy="6019800"/>
          </a:xfrm>
        </p:spPr>
        <p:txBody>
          <a:bodyPr/>
          <a:lstStyle/>
          <a:p>
            <a:pPr eaLnBrk="1" hangingPunct="1"/>
            <a:r>
              <a:rPr lang="en-US" altLang="en-US" sz="2400" dirty="0"/>
              <a:t>Not all drugs are controlled substances</a:t>
            </a:r>
          </a:p>
          <a:p>
            <a:pPr eaLnBrk="1" hangingPunct="1"/>
            <a:r>
              <a:rPr lang="en-US" altLang="en-US" sz="2400" dirty="0"/>
              <a:t>Illegal possession of cancer drugs from Haiti is a crime but not a “controlled substance” violation </a:t>
            </a:r>
          </a:p>
          <a:p>
            <a:pPr eaLnBrk="1" hangingPunct="1"/>
            <a:r>
              <a:rPr lang="en-US" altLang="en-US" sz="2400" dirty="0"/>
              <a:t>Must be listed on the federal schedule (21 USC § 802) otherwise not a controlled substance</a:t>
            </a:r>
          </a:p>
          <a:p>
            <a:pPr eaLnBrk="1" hangingPunct="1"/>
            <a:r>
              <a:rPr lang="en-US" altLang="en-US" sz="2400" dirty="0"/>
              <a:t>CSV are independent grounds of inadmissibility and deportability</a:t>
            </a:r>
          </a:p>
          <a:p>
            <a:pPr eaLnBrk="1" hangingPunct="1"/>
            <a:r>
              <a:rPr lang="en-US" altLang="en-US" sz="2400" dirty="0"/>
              <a:t>Do not need a conviction – or even an arrest – on his record. “Reason to believe” he is a drug dealer is sufficient to be denied admission to the U.S. </a:t>
            </a:r>
          </a:p>
          <a:p>
            <a:pPr eaLnBrk="1" hangingPunct="1"/>
            <a:r>
              <a:rPr lang="en-US" altLang="en-US" sz="2400" dirty="0"/>
              <a:t>Green Card holder returning from abroad = convicted or admits = denied</a:t>
            </a:r>
          </a:p>
          <a:p>
            <a:r>
              <a:rPr lang="en-US" altLang="en-US" dirty="0"/>
              <a:t>Simple possession of Ruffies </a:t>
            </a:r>
            <a:r>
              <a:rPr lang="en-US" dirty="0"/>
              <a:t>flu·ni·tra·ze·pam </a:t>
            </a:r>
            <a:r>
              <a:rPr lang="en-US" altLang="en-US" dirty="0"/>
              <a:t>is AF</a:t>
            </a:r>
          </a:p>
          <a:p>
            <a:pPr marL="0" indent="0" eaLnBrk="1" hangingPunct="1">
              <a:buNone/>
            </a:pPr>
            <a:endParaRPr lang="en-US" altLang="en-US" sz="2400" dirty="0"/>
          </a:p>
          <a:p>
            <a:pPr marL="0" indent="0" eaLnBrk="1" hangingPunct="1">
              <a:buNone/>
            </a:pPr>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algn="ctr" eaLnBrk="1" hangingPunct="1"/>
            <a:r>
              <a:rPr lang="en-US" altLang="en-US" sz="3600" dirty="0"/>
              <a:t>NJ AF Crimes Defense Counsel will BEG you to AMEND</a:t>
            </a:r>
          </a:p>
        </p:txBody>
      </p:sp>
      <p:sp>
        <p:nvSpPr>
          <p:cNvPr id="23555" name="Rectangle 3"/>
          <p:cNvSpPr>
            <a:spLocks noGrp="1" noChangeArrowheads="1"/>
          </p:cNvSpPr>
          <p:nvPr>
            <p:ph idx="1"/>
          </p:nvPr>
        </p:nvSpPr>
        <p:spPr/>
        <p:txBody>
          <a:bodyPr>
            <a:normAutofit fontScale="85000" lnSpcReduction="10000"/>
          </a:bodyPr>
          <a:lstStyle/>
          <a:p>
            <a:pPr eaLnBrk="1" hangingPunct="1"/>
            <a:r>
              <a:rPr lang="en-US" altLang="en-US" sz="2400" dirty="0"/>
              <a:t>NJSA 2C:24-4(a) - Endangering the welfare of a child. Any kind of sexual abuse of a minor case</a:t>
            </a:r>
          </a:p>
          <a:p>
            <a:pPr eaLnBrk="1" hangingPunct="1"/>
            <a:r>
              <a:rPr lang="en-US" altLang="en-US" sz="2400" dirty="0"/>
              <a:t>NJSA 2C:12-1(b) - Aggravated assault</a:t>
            </a:r>
          </a:p>
          <a:p>
            <a:pPr marL="0" indent="0" eaLnBrk="1" hangingPunct="1">
              <a:buNone/>
            </a:pPr>
            <a:r>
              <a:rPr lang="en-US" altLang="en-US" sz="2400" dirty="0"/>
              <a:t>    jail =&gt; one year </a:t>
            </a:r>
          </a:p>
          <a:p>
            <a:pPr eaLnBrk="1" hangingPunct="1"/>
            <a:r>
              <a:rPr lang="en-US" altLang="en-US" sz="2400" dirty="0"/>
              <a:t>NJSA 2C:20-et. seq. Theft </a:t>
            </a:r>
          </a:p>
          <a:p>
            <a:pPr marL="0" indent="0" eaLnBrk="1" hangingPunct="1">
              <a:buNone/>
            </a:pPr>
            <a:r>
              <a:rPr lang="en-US" altLang="en-US" sz="2400" dirty="0"/>
              <a:t>    jail =&gt; one year</a:t>
            </a:r>
          </a:p>
          <a:p>
            <a:pPr eaLnBrk="1" hangingPunct="1"/>
            <a:r>
              <a:rPr lang="en-US" altLang="en-US" sz="2400" dirty="0"/>
              <a:t>NJSA 2C:18-2 Burglary of a dwelling to steal</a:t>
            </a:r>
          </a:p>
          <a:p>
            <a:pPr marL="0" indent="0" eaLnBrk="1" hangingPunct="1">
              <a:buNone/>
            </a:pPr>
            <a:r>
              <a:rPr lang="en-US" altLang="en-US" sz="2400" dirty="0"/>
              <a:t>    jail =&gt; one year </a:t>
            </a:r>
          </a:p>
          <a:p>
            <a:pPr eaLnBrk="1" hangingPunct="1"/>
            <a:r>
              <a:rPr lang="en-US" altLang="en-US" sz="2400" dirty="0"/>
              <a:t>NJSA 2C:35-5 Possession with intent to distribute a CDS</a:t>
            </a:r>
          </a:p>
          <a:p>
            <a:pPr eaLnBrk="1" hangingPunct="1"/>
            <a:r>
              <a:rPr lang="en-US" altLang="en-US" sz="2400" dirty="0"/>
              <a:t>Possession of any CDS listed on the Federal schedule other than marijuana (cocaine, heroin, pills)</a:t>
            </a:r>
          </a:p>
          <a:p>
            <a:pPr marL="0" indent="0" eaLnBrk="1" hangingPunct="1">
              <a:buNone/>
            </a:pPr>
            <a:r>
              <a:rPr lang="en-US" altLang="en-US" sz="2400" dirty="0"/>
              <a:t>   </a:t>
            </a:r>
          </a:p>
          <a:p>
            <a:pPr marL="0" indent="0" eaLnBrk="1" hangingPunct="1">
              <a:buNone/>
            </a:pPr>
            <a:r>
              <a:rPr lang="en-US" altLang="en-US" sz="2800" dirty="0"/>
              <a:t>  </a:t>
            </a:r>
          </a:p>
          <a:p>
            <a:pPr eaLnBrk="1" hangingPunct="1"/>
            <a:endParaRPr lang="en-US" altLang="en-US" dirty="0"/>
          </a:p>
          <a:p>
            <a:pPr eaLnBrk="1" hangingPunct="1">
              <a:buFontTx/>
              <a:buNone/>
            </a:pPr>
            <a:endParaRPr lang="en-US" altLang="en-US" dirty="0"/>
          </a:p>
          <a:p>
            <a:pPr eaLnBrk="1" hangingPunct="1"/>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pPr algn="ctr" eaLnBrk="1" hangingPunct="1"/>
            <a:r>
              <a:rPr lang="en-US" altLang="en-US" sz="2400" dirty="0"/>
              <a:t>SAFE HAVENS FROM SAM</a:t>
            </a:r>
            <a:br>
              <a:rPr lang="en-US" altLang="en-US" sz="2400" dirty="0"/>
            </a:br>
            <a:r>
              <a:rPr lang="en-US" altLang="en-US" sz="2400" dirty="0"/>
              <a:t>WITH MEGAN’S LAW AND/OR PSL</a:t>
            </a:r>
          </a:p>
        </p:txBody>
      </p:sp>
      <p:sp>
        <p:nvSpPr>
          <p:cNvPr id="28675" name="Content Placeholder 2"/>
          <p:cNvSpPr>
            <a:spLocks noGrp="1"/>
          </p:cNvSpPr>
          <p:nvPr>
            <p:ph idx="1"/>
          </p:nvPr>
        </p:nvSpPr>
        <p:spPr>
          <a:xfrm>
            <a:off x="609600" y="1295400"/>
            <a:ext cx="7467600" cy="5029196"/>
          </a:xfrm>
        </p:spPr>
        <p:txBody>
          <a:bodyPr>
            <a:normAutofit fontScale="92500"/>
          </a:bodyPr>
          <a:lstStyle/>
          <a:p>
            <a:pPr eaLnBrk="1" hangingPunct="1"/>
            <a:r>
              <a:rPr lang="en-US" altLang="en-US" sz="2200" dirty="0"/>
              <a:t>NJSA 2C:24-4(a) - Endangering the welfare of a child (</a:t>
            </a:r>
            <a:r>
              <a:rPr lang="en-US" altLang="en-US" sz="2200" u="sng" dirty="0"/>
              <a:t>eliminate the “sexual conduct</a:t>
            </a:r>
            <a:r>
              <a:rPr lang="en-US" altLang="en-US" sz="2200" dirty="0"/>
              <a:t>”. Consider Title 9? Although Title 9 is not specifically mentioned in 2C:7-2b(2), see 2C:7-2b(3). [other NJ offenses similar to Megan’s Law offenses]; see Footnote 2 In re R.B., 376 N.J.Super. 451. Court says argument can be made that Title 9 is “similar to” Megan’s Law enumerated offenses. </a:t>
            </a:r>
          </a:p>
          <a:p>
            <a:pPr eaLnBrk="1" hangingPunct="1"/>
            <a:r>
              <a:rPr lang="en-US" altLang="en-US" sz="2200" dirty="0"/>
              <a:t>Aggravated Sexual Assault and Sexual Assault. Don’t specify which section. Put in the Indictment or Accusation </a:t>
            </a:r>
            <a:r>
              <a:rPr lang="en-US" altLang="en-US" sz="2200" b="1" dirty="0"/>
              <a:t>No Age element</a:t>
            </a:r>
            <a:r>
              <a:rPr lang="en-US" altLang="en-US" sz="2200" dirty="0"/>
              <a:t>. But keep Megan’s Law and PSL. </a:t>
            </a:r>
          </a:p>
          <a:p>
            <a:r>
              <a:rPr lang="en-US" altLang="en-US" sz="2200" dirty="0"/>
              <a:t>Criminal Sexual Contact. ELIMINATE THE AGE ELEMENT BUT KEEP MEGANS LAW AND PSL. Criminal Sexual Contact and Aggravated Sexual Contact relate back to 2C:7-2b(2) predicate offense aggravated sexual assault and sexual assault. </a:t>
            </a:r>
          </a:p>
          <a:p>
            <a:pPr eaLnBrk="1" hangingPunct="1"/>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pPr algn="ctr" eaLnBrk="1" hangingPunct="1"/>
            <a:r>
              <a:rPr lang="en-US" altLang="en-US" sz="3200" dirty="0"/>
              <a:t>OTHER SAFE HAVENS FROM AF’s</a:t>
            </a:r>
          </a:p>
        </p:txBody>
      </p:sp>
      <p:sp>
        <p:nvSpPr>
          <p:cNvPr id="28675" name="Content Placeholder 2"/>
          <p:cNvSpPr>
            <a:spLocks noGrp="1"/>
          </p:cNvSpPr>
          <p:nvPr>
            <p:ph idx="1"/>
          </p:nvPr>
        </p:nvSpPr>
        <p:spPr>
          <a:xfrm>
            <a:off x="457200" y="1600204"/>
            <a:ext cx="7467600" cy="5029196"/>
          </a:xfrm>
        </p:spPr>
        <p:txBody>
          <a:bodyPr>
            <a:normAutofit/>
          </a:bodyPr>
          <a:lstStyle/>
          <a:p>
            <a:pPr eaLnBrk="1" hangingPunct="1"/>
            <a:r>
              <a:rPr lang="en-US" altLang="en-US" sz="2400" dirty="0"/>
              <a:t>N.J.S.A. 2C:35-5(b) possession with intent to distribute any controlled substance: amend to 2C:35-7 School Zone but use near a bus.</a:t>
            </a:r>
            <a:endParaRPr lang="en-US" altLang="en-US" sz="2400" u="sng" dirty="0"/>
          </a:p>
          <a:p>
            <a:pPr eaLnBrk="1" hangingPunct="1"/>
            <a:r>
              <a:rPr lang="en-US" altLang="en-US" sz="2400" dirty="0"/>
              <a:t>Reduce Jail sentence to 364 days</a:t>
            </a:r>
          </a:p>
          <a:p>
            <a:pPr eaLnBrk="1" hangingPunct="1"/>
            <a:r>
              <a:rPr lang="en-US" altLang="en-US" sz="2400" dirty="0"/>
              <a:t>Reduce Monetary loss to &lt; $10,001</a:t>
            </a:r>
          </a:p>
          <a:p>
            <a:pPr eaLnBrk="1" hangingPunct="1"/>
            <a:r>
              <a:rPr lang="en-US" altLang="en-US" sz="2400" dirty="0"/>
              <a:t>Resisting Arrest – no injuries</a:t>
            </a:r>
          </a:p>
          <a:p>
            <a:pPr eaLnBrk="1" hangingPunct="1"/>
            <a:r>
              <a:rPr lang="en-US" altLang="en-US" sz="2400" dirty="0"/>
              <a:t>Objection of Justice – no fraud or false information</a:t>
            </a:r>
          </a:p>
          <a:p>
            <a:pPr eaLnBrk="1" hangingPunct="1"/>
            <a:r>
              <a:rPr lang="en-US" altLang="en-US" sz="2400" dirty="0"/>
              <a:t>Eluding (Third Degree ONLY)</a:t>
            </a:r>
          </a:p>
          <a:p>
            <a:pPr eaLnBrk="1" hangingPunct="1"/>
            <a:endParaRPr lang="en-US" altLang="en-US" dirty="0"/>
          </a:p>
        </p:txBody>
      </p:sp>
    </p:spTree>
    <p:custDataLst>
      <p:tags r:id="rId1"/>
    </p:custDataLst>
    <p:extLst>
      <p:ext uri="{BB962C8B-B14F-4D97-AF65-F5344CB8AC3E}">
        <p14:creationId xmlns:p14="http://schemas.microsoft.com/office/powerpoint/2010/main" val="12009863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Specific Issues in Remand Court </a:t>
            </a:r>
          </a:p>
        </p:txBody>
      </p:sp>
      <p:sp>
        <p:nvSpPr>
          <p:cNvPr id="3" name="Content Placeholder 2"/>
          <p:cNvSpPr>
            <a:spLocks noGrp="1"/>
          </p:cNvSpPr>
          <p:nvPr>
            <p:ph idx="1"/>
          </p:nvPr>
        </p:nvSpPr>
        <p:spPr/>
        <p:txBody>
          <a:bodyPr>
            <a:normAutofit fontScale="92500"/>
          </a:bodyPr>
          <a:lstStyle/>
          <a:p>
            <a:r>
              <a:rPr lang="en-US" altLang="en-US" sz="2000" dirty="0"/>
              <a:t>N.J.S.A. 2C:35-10c - Possession, Use or Being Under the Influence, or Failure to Make Lawful Disposition. Failure to turn over or under the influence. Drug is coke. DP, no problem. Right? WRONG! SAFE HAVEN = N.J.S.A. 2C:35-10a(4)   POT- 30 grams or less.</a:t>
            </a:r>
          </a:p>
          <a:p>
            <a:r>
              <a:rPr lang="en-US" sz="2000" dirty="0"/>
              <a:t>§36 Conditional Discharge – If Defendant makes a statement of possession in order to exculpate his girlfriend. IJ will request transcript. </a:t>
            </a:r>
          </a:p>
          <a:p>
            <a:r>
              <a:rPr lang="en-US" altLang="en-US" sz="2000" dirty="0"/>
              <a:t>N.J.S.A. 2C:36-2 – Drug Paraphernalia. “Relating to” a controlled substance violation. A Crack pipe is a BIG PROBLEM.</a:t>
            </a:r>
            <a:endParaRPr lang="en-US" sz="2000" dirty="0"/>
          </a:p>
          <a:p>
            <a:r>
              <a:rPr lang="en-US" altLang="en-US" sz="2000" dirty="0"/>
              <a:t>N.J.S.A. 2C:33-2.1 – Loitering. Not a good deal for FN. They lose out on a potential waiver (30 grams or less of pot). Loitering for WHAT?</a:t>
            </a:r>
          </a:p>
          <a:p>
            <a:r>
              <a:rPr lang="en-US" altLang="en-US" sz="2000" dirty="0"/>
              <a:t>N.J.S.A. 2C:20-11 – Shoplifting. CIMT. SAFE HAVEN = N.J.S.A. 2C:33-2A(1) Disorderly Conduct. Neutral factual basis. I was in Hackensack and created a disturbance.</a:t>
            </a:r>
            <a:endParaRPr lang="en-US" sz="2000" dirty="0"/>
          </a:p>
        </p:txBody>
      </p:sp>
    </p:spTree>
    <p:custDataLst>
      <p:tags r:id="rId1"/>
    </p:custDataLst>
    <p:extLst>
      <p:ext uri="{BB962C8B-B14F-4D97-AF65-F5344CB8AC3E}">
        <p14:creationId xmlns:p14="http://schemas.microsoft.com/office/powerpoint/2010/main" val="35786910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82000" cy="1524000"/>
          </a:xfrm>
        </p:spPr>
        <p:txBody>
          <a:bodyPr>
            <a:normAutofit/>
          </a:bodyPr>
          <a:lstStyle/>
          <a:p>
            <a:r>
              <a:rPr lang="en-US" sz="4800" b="1" dirty="0"/>
              <a:t>WHO IS SAFE FROM A DWI?</a:t>
            </a:r>
          </a:p>
        </p:txBody>
      </p:sp>
      <p:sp>
        <p:nvSpPr>
          <p:cNvPr id="3" name="Content Placeholder 2"/>
          <p:cNvSpPr>
            <a:spLocks noGrp="1"/>
          </p:cNvSpPr>
          <p:nvPr>
            <p:ph idx="1"/>
          </p:nvPr>
        </p:nvSpPr>
        <p:spPr>
          <a:xfrm>
            <a:off x="999907" y="2133600"/>
            <a:ext cx="6554867" cy="4419600"/>
          </a:xfrm>
        </p:spPr>
        <p:txBody>
          <a:bodyPr>
            <a:normAutofit fontScale="92500" lnSpcReduction="10000"/>
          </a:bodyPr>
          <a:lstStyle/>
          <a:p>
            <a:pPr marL="0" indent="0" algn="ctr">
              <a:buNone/>
            </a:pPr>
            <a:endParaRPr lang="en-US" sz="4000" dirty="0">
              <a:solidFill>
                <a:schemeClr val="accent6"/>
              </a:solidFill>
              <a:latin typeface="AR JULIAN" panose="02000000000000000000" pitchFamily="2" charset="0"/>
            </a:endParaRPr>
          </a:p>
          <a:p>
            <a:pPr marL="0" indent="0" algn="ctr">
              <a:buNone/>
            </a:pPr>
            <a:r>
              <a:rPr lang="en-US" sz="4200" dirty="0">
                <a:solidFill>
                  <a:srgbClr val="92D050"/>
                </a:solidFill>
                <a:latin typeface="AR JULIAN" panose="02000000000000000000" pitchFamily="2" charset="0"/>
              </a:rPr>
              <a:t>LPR</a:t>
            </a:r>
            <a:r>
              <a:rPr lang="en-US" sz="4200" dirty="0">
                <a:latin typeface="AR JULIAN" panose="02000000000000000000" pitchFamily="2" charset="0"/>
              </a:rPr>
              <a:t> – </a:t>
            </a:r>
            <a:r>
              <a:rPr lang="en-US" sz="4200" dirty="0">
                <a:solidFill>
                  <a:schemeClr val="accent1"/>
                </a:solidFill>
                <a:latin typeface="AR JULIAN" panose="02000000000000000000" pitchFamily="2" charset="0"/>
              </a:rPr>
              <a:t>SAFE</a:t>
            </a:r>
          </a:p>
          <a:p>
            <a:pPr marL="0" indent="0" algn="ctr">
              <a:buNone/>
            </a:pPr>
            <a:r>
              <a:rPr lang="en-US" sz="4200" dirty="0">
                <a:latin typeface="AR JULIAN" panose="02000000000000000000" pitchFamily="2" charset="0"/>
              </a:rPr>
              <a:t>EWI – </a:t>
            </a:r>
            <a:r>
              <a:rPr lang="en-US" sz="4200" dirty="0">
                <a:solidFill>
                  <a:srgbClr val="C00000"/>
                </a:solidFill>
              </a:rPr>
              <a:t>ABSOLUTE DANGER!!!! </a:t>
            </a:r>
          </a:p>
          <a:p>
            <a:pPr marL="0" indent="0" algn="ctr">
              <a:buNone/>
            </a:pPr>
            <a:r>
              <a:rPr lang="en-US" sz="2800" dirty="0">
                <a:latin typeface="AR JULIAN" panose="02000000000000000000" pitchFamily="2" charset="0"/>
              </a:rPr>
              <a:t>F1 Student – Discretionary </a:t>
            </a:r>
            <a:r>
              <a:rPr lang="en-US" sz="2800" dirty="0">
                <a:solidFill>
                  <a:srgbClr val="C00000"/>
                </a:solidFill>
              </a:rPr>
              <a:t>DANGER!!!! </a:t>
            </a:r>
          </a:p>
          <a:p>
            <a:pPr marL="0" indent="0" algn="ctr">
              <a:buNone/>
            </a:pPr>
            <a:r>
              <a:rPr lang="en-US" sz="2800" dirty="0">
                <a:latin typeface="AR JULIAN" panose="02000000000000000000" pitchFamily="2" charset="0"/>
              </a:rPr>
              <a:t>B1/B2 Visitor – Discretionary </a:t>
            </a:r>
            <a:r>
              <a:rPr lang="en-US" sz="2800" dirty="0">
                <a:solidFill>
                  <a:srgbClr val="C00000"/>
                </a:solidFill>
              </a:rPr>
              <a:t>DANGER!!!! </a:t>
            </a:r>
          </a:p>
          <a:p>
            <a:pPr marL="0" indent="0" algn="ctr">
              <a:buNone/>
            </a:pPr>
            <a:r>
              <a:rPr lang="en-US" sz="2800" dirty="0">
                <a:latin typeface="AR JULIAN" panose="02000000000000000000" pitchFamily="2" charset="0"/>
              </a:rPr>
              <a:t>H1B – Discretionary </a:t>
            </a:r>
            <a:r>
              <a:rPr lang="en-US" sz="2800" dirty="0">
                <a:solidFill>
                  <a:srgbClr val="C00000"/>
                </a:solidFill>
              </a:rPr>
              <a:t>DANGER!!!!</a:t>
            </a:r>
            <a:endParaRPr lang="en-US" sz="2800" dirty="0">
              <a:latin typeface="AR JULIAN" panose="02000000000000000000" pitchFamily="2" charset="0"/>
            </a:endParaRPr>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2963739799"/>
      </p:ext>
    </p:extLst>
  </p:cSld>
  <p:clrMapOvr>
    <a:masterClrMapping/>
  </p:clrMapOvr>
  <mc:AlternateContent xmlns:mc="http://schemas.openxmlformats.org/markup-compatibility/2006" xmlns:p14="http://schemas.microsoft.com/office/powerpoint/2010/main">
    <mc:Choice Requires="p14">
      <p:transition spd="slow" p14:dur="800" advTm="257004">
        <p:circle/>
      </p:transition>
    </mc:Choice>
    <mc:Fallback xmlns="">
      <p:transition spd="slow" advTm="257004">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82000" cy="1524000"/>
          </a:xfrm>
        </p:spPr>
        <p:txBody>
          <a:bodyPr>
            <a:normAutofit/>
          </a:bodyPr>
          <a:lstStyle/>
          <a:p>
            <a:r>
              <a:rPr lang="en-US" sz="4800" b="1" dirty="0"/>
              <a:t>WHO IS SAFE FROM A DWI?</a:t>
            </a:r>
          </a:p>
        </p:txBody>
      </p:sp>
      <p:sp>
        <p:nvSpPr>
          <p:cNvPr id="3" name="Content Placeholder 2"/>
          <p:cNvSpPr>
            <a:spLocks noGrp="1"/>
          </p:cNvSpPr>
          <p:nvPr>
            <p:ph idx="1"/>
          </p:nvPr>
        </p:nvSpPr>
        <p:spPr>
          <a:xfrm>
            <a:off x="999907" y="2133600"/>
            <a:ext cx="6554867" cy="4419600"/>
          </a:xfrm>
        </p:spPr>
        <p:txBody>
          <a:bodyPr>
            <a:normAutofit lnSpcReduction="10000"/>
          </a:bodyPr>
          <a:lstStyle/>
          <a:p>
            <a:pPr marL="0" indent="0">
              <a:buNone/>
            </a:pPr>
            <a:r>
              <a:rPr lang="en-US" sz="4200" dirty="0">
                <a:solidFill>
                  <a:srgbClr val="92D050"/>
                </a:solidFill>
                <a:latin typeface="AR JULIAN" panose="02000000000000000000" pitchFamily="2" charset="0"/>
              </a:rPr>
              <a:t>LPR</a:t>
            </a:r>
            <a:r>
              <a:rPr lang="en-US" sz="4200" dirty="0">
                <a:latin typeface="AR JULIAN" panose="02000000000000000000" pitchFamily="2" charset="0"/>
              </a:rPr>
              <a:t> – maybe </a:t>
            </a:r>
            <a:r>
              <a:rPr lang="en-US" sz="3900" dirty="0">
                <a:solidFill>
                  <a:srgbClr val="C00000"/>
                </a:solidFill>
              </a:rPr>
              <a:t>DANGER!!!! </a:t>
            </a:r>
            <a:endParaRPr lang="en-US" sz="3900" dirty="0">
              <a:solidFill>
                <a:schemeClr val="accent1"/>
              </a:solidFill>
              <a:latin typeface="AR JULIAN" panose="02000000000000000000" pitchFamily="2" charset="0"/>
            </a:endParaRPr>
          </a:p>
          <a:p>
            <a:pPr marL="0" indent="0">
              <a:buNone/>
            </a:pPr>
            <a:r>
              <a:rPr lang="en-US" sz="4200" dirty="0">
                <a:latin typeface="AR JULIAN" panose="02000000000000000000" pitchFamily="2" charset="0"/>
              </a:rPr>
              <a:t>EWI – </a:t>
            </a:r>
            <a:r>
              <a:rPr lang="en-US" sz="3900" dirty="0">
                <a:solidFill>
                  <a:srgbClr val="C00000"/>
                </a:solidFill>
              </a:rPr>
              <a:t>ABSOLUTE DANGER!!!! </a:t>
            </a:r>
          </a:p>
          <a:p>
            <a:pPr marL="0" indent="0">
              <a:buNone/>
            </a:pPr>
            <a:r>
              <a:rPr lang="en-US" sz="3000" dirty="0">
                <a:latin typeface="AR JULIAN" panose="02000000000000000000" pitchFamily="2" charset="0"/>
              </a:rPr>
              <a:t>F1 Student – </a:t>
            </a:r>
            <a:r>
              <a:rPr lang="en-US" sz="3000" dirty="0">
                <a:solidFill>
                  <a:srgbClr val="C00000"/>
                </a:solidFill>
              </a:rPr>
              <a:t>ABSOLUTE DANGER!!!! </a:t>
            </a:r>
          </a:p>
          <a:p>
            <a:pPr marL="0" indent="0">
              <a:buNone/>
            </a:pPr>
            <a:r>
              <a:rPr lang="en-US" sz="3000" dirty="0">
                <a:latin typeface="AR JULIAN" panose="02000000000000000000" pitchFamily="2" charset="0"/>
              </a:rPr>
              <a:t>B1/B2 Visitor – </a:t>
            </a:r>
            <a:r>
              <a:rPr lang="en-US" sz="3000" dirty="0">
                <a:solidFill>
                  <a:srgbClr val="C00000"/>
                </a:solidFill>
              </a:rPr>
              <a:t>ABSOLUTE DANGER!!!! </a:t>
            </a:r>
          </a:p>
          <a:p>
            <a:pPr marL="0" indent="0">
              <a:buNone/>
            </a:pPr>
            <a:r>
              <a:rPr lang="en-US" sz="3000" dirty="0">
                <a:latin typeface="AR JULIAN" panose="02000000000000000000" pitchFamily="2" charset="0"/>
              </a:rPr>
              <a:t>H1B – </a:t>
            </a:r>
            <a:r>
              <a:rPr lang="en-US" sz="3000" dirty="0">
                <a:solidFill>
                  <a:srgbClr val="C00000"/>
                </a:solidFill>
              </a:rPr>
              <a:t>ABSOLUTE DANGER!!!! </a:t>
            </a:r>
            <a:endParaRPr lang="en-US" sz="3000" dirty="0">
              <a:latin typeface="AR JULIAN" panose="02000000000000000000" pitchFamily="2" charset="0"/>
            </a:endParaRPr>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2937714521"/>
      </p:ext>
    </p:extLst>
  </p:cSld>
  <p:clrMapOvr>
    <a:masterClrMapping/>
  </p:clrMapOvr>
  <mc:AlternateContent xmlns:mc="http://schemas.openxmlformats.org/markup-compatibility/2006" xmlns:p14="http://schemas.microsoft.com/office/powerpoint/2010/main">
    <mc:Choice Requires="p14">
      <p:transition spd="slow" p14:dur="800" advTm="257004">
        <p:circle/>
      </p:transition>
    </mc:Choice>
    <mc:Fallback xmlns="">
      <p:transition spd="slow" advTm="257004">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914400"/>
          </a:xfrm>
        </p:spPr>
        <p:txBody>
          <a:bodyPr>
            <a:noAutofit/>
          </a:bodyPr>
          <a:lstStyle/>
          <a:p>
            <a:r>
              <a:rPr lang="en-US" sz="2400" dirty="0"/>
              <a:t>FN Defendant is in </a:t>
            </a:r>
            <a:r>
              <a:rPr lang="en-US" sz="2400"/>
              <a:t>the County </a:t>
            </a:r>
            <a:r>
              <a:rPr lang="en-US" sz="2400" dirty="0"/>
              <a:t>Jail with an ICE Detainer</a:t>
            </a:r>
          </a:p>
        </p:txBody>
      </p:sp>
      <p:pic>
        <p:nvPicPr>
          <p:cNvPr id="5" name="Picture Placeholder 4"/>
          <p:cNvPicPr>
            <a:picLocks noGrp="1" noChangeAspect="1"/>
          </p:cNvPicPr>
          <p:nvPr>
            <p:ph type="pic" idx="1"/>
          </p:nvPr>
        </p:nvPicPr>
        <p:blipFill>
          <a:blip r:embed="rId4">
            <a:extLst>
              <a:ext uri="{28A0092B-C50C-407E-A947-70E740481C1C}">
                <a14:useLocalDpi xmlns:a14="http://schemas.microsoft.com/office/drawing/2010/main" val="0"/>
              </a:ext>
            </a:extLst>
          </a:blip>
          <a:srcRect l="7136" r="7136"/>
          <a:stretch/>
        </p:blipFill>
        <p:spPr/>
      </p:pic>
    </p:spTree>
    <p:custDataLst>
      <p:tags r:id="rId1"/>
    </p:custDataLst>
    <p:extLst>
      <p:ext uri="{BB962C8B-B14F-4D97-AF65-F5344CB8AC3E}">
        <p14:creationId xmlns:p14="http://schemas.microsoft.com/office/powerpoint/2010/main" val="597228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z="4000" dirty="0"/>
              <a:t>ICE DETAINER</a:t>
            </a:r>
            <a:endParaRPr lang="en-US" altLang="en-US" sz="4000" dirty="0">
              <a:cs typeface="Arial" charset="0"/>
            </a:endParaRPr>
          </a:p>
        </p:txBody>
      </p:sp>
      <p:sp>
        <p:nvSpPr>
          <p:cNvPr id="33795" name="Rectangle 3"/>
          <p:cNvSpPr>
            <a:spLocks noGrp="1" noChangeArrowheads="1"/>
          </p:cNvSpPr>
          <p:nvPr>
            <p:ph sz="quarter" idx="1"/>
          </p:nvPr>
        </p:nvSpPr>
        <p:spPr>
          <a:xfrm>
            <a:off x="457200" y="1600200"/>
            <a:ext cx="8077200" cy="4572000"/>
          </a:xfrm>
        </p:spPr>
        <p:txBody>
          <a:bodyPr>
            <a:normAutofit/>
          </a:bodyPr>
          <a:lstStyle/>
          <a:p>
            <a:pPr eaLnBrk="1" hangingPunct="1"/>
            <a:r>
              <a:rPr lang="en-US" altLang="en-US" sz="1800" dirty="0"/>
              <a:t>After an alien is taken into state custody, DHS places a notice with state prison officials requesting the Bureau of Prisons or state equivalent to notify DHS if they intend to release the detained alien or hold the alien for DHS.</a:t>
            </a:r>
          </a:p>
          <a:p>
            <a:pPr eaLnBrk="1" hangingPunct="1"/>
            <a:endParaRPr lang="en-US" altLang="en-US" sz="1800" dirty="0"/>
          </a:p>
          <a:p>
            <a:pPr eaLnBrk="1" hangingPunct="1"/>
            <a:r>
              <a:rPr lang="en-US" altLang="en-US" sz="1800" dirty="0"/>
              <a:t>Pursuant to 8 CFR 236.1, 287.7, 1236.1, state officials can only hold aliens for 48 hours based on DHS detainer request</a:t>
            </a:r>
          </a:p>
          <a:p>
            <a:pPr marL="0" indent="0" eaLnBrk="1" hangingPunct="1">
              <a:buNone/>
            </a:pPr>
            <a:endParaRPr lang="en-US" altLang="en-US" sz="1800" dirty="0"/>
          </a:p>
          <a:p>
            <a:pPr eaLnBrk="1" hangingPunct="1"/>
            <a:r>
              <a:rPr lang="en-US" altLang="en-US" sz="1800" dirty="0"/>
              <a:t>Immigration Bonds</a:t>
            </a:r>
          </a:p>
          <a:p>
            <a:pPr lvl="1"/>
            <a:r>
              <a:rPr lang="en-US" altLang="en-US" sz="1300" dirty="0"/>
              <a:t>DHS and EOIR (Executive Office of Immigration Review) typically refer to “bail” as “bond”</a:t>
            </a:r>
          </a:p>
          <a:p>
            <a:pPr lvl="1"/>
            <a:r>
              <a:rPr lang="en-US" altLang="en-US" sz="1300" dirty="0"/>
              <a:t>Immigration Bonds cannot be paid with cash or by personal check and the usual 10% rule that is common in the criminal context is generally not applicable</a:t>
            </a:r>
          </a:p>
          <a:p>
            <a:pPr lvl="1"/>
            <a:endParaRPr lang="en-US" altLang="en-US" sz="1300" dirty="0"/>
          </a:p>
          <a:p>
            <a:r>
              <a:rPr lang="en-US" altLang="en-US" sz="1800" dirty="0"/>
              <a:t>Decision to Detain</a:t>
            </a:r>
          </a:p>
          <a:p>
            <a:pPr lvl="1"/>
            <a:r>
              <a:rPr lang="en-US" altLang="en-US" sz="1300" dirty="0"/>
              <a:t>Immigration must make a decision within 48 hours of arrest, or in the case of an emergency, a reasonable period of time. See 8 CFR 287.3(d)</a:t>
            </a:r>
          </a:p>
          <a:p>
            <a:pPr eaLnBrk="1" hangingPunct="1"/>
            <a:endParaRPr lang="en-US" altLang="en-US" sz="1800" dirty="0"/>
          </a:p>
          <a:p>
            <a:pPr marL="0" indent="0" eaLnBrk="1" hangingPunct="1">
              <a:buNone/>
            </a:pPr>
            <a:endParaRPr lang="en-US" altLang="en-US" sz="1600" b="1" u="sng" dirty="0"/>
          </a:p>
          <a:p>
            <a:pPr eaLnBrk="1" hangingPunct="1"/>
            <a:endParaRPr lang="en-US" altLang="en-US" sz="1600" b="1" u="sng" dirty="0"/>
          </a:p>
          <a:p>
            <a:pPr eaLnBrk="1" hangingPunct="1"/>
            <a:endParaRPr lang="en-US" altLang="en-US" sz="1600" dirty="0"/>
          </a:p>
        </p:txBody>
      </p:sp>
    </p:spTree>
    <p:custDataLst>
      <p:tags r:id="rId1"/>
    </p:custDataLst>
    <p:extLst>
      <p:ext uri="{BB962C8B-B14F-4D97-AF65-F5344CB8AC3E}">
        <p14:creationId xmlns:p14="http://schemas.microsoft.com/office/powerpoint/2010/main" val="33259625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eaLnBrk="1" hangingPunct="1"/>
            <a:r>
              <a:rPr lang="en-US" altLang="en-US" sz="4000"/>
              <a:t>Mandatory Detention: INA </a:t>
            </a:r>
            <a:r>
              <a:rPr lang="en-US" altLang="en-US" sz="4000">
                <a:cs typeface="Arial" charset="0"/>
              </a:rPr>
              <a:t>§ 236(c)</a:t>
            </a:r>
          </a:p>
        </p:txBody>
      </p:sp>
      <p:sp>
        <p:nvSpPr>
          <p:cNvPr id="33795" name="Rectangle 3"/>
          <p:cNvSpPr>
            <a:spLocks noGrp="1" noChangeArrowheads="1"/>
          </p:cNvSpPr>
          <p:nvPr>
            <p:ph sz="quarter" idx="1"/>
          </p:nvPr>
        </p:nvSpPr>
        <p:spPr>
          <a:xfrm>
            <a:off x="457200" y="1600200"/>
            <a:ext cx="8077200" cy="4572000"/>
          </a:xfrm>
        </p:spPr>
        <p:txBody>
          <a:bodyPr/>
          <a:lstStyle/>
          <a:p>
            <a:pPr eaLnBrk="1" hangingPunct="1"/>
            <a:r>
              <a:rPr lang="en-US" altLang="en-US" sz="2800" dirty="0"/>
              <a:t>Noncitizens who have committed certain offenses must be detained, </a:t>
            </a:r>
            <a:r>
              <a:rPr lang="en-US" altLang="en-US" sz="2800" u="sng" dirty="0"/>
              <a:t>without bail</a:t>
            </a:r>
            <a:r>
              <a:rPr lang="en-US" altLang="en-US" sz="2800" dirty="0"/>
              <a:t>, by U.S. Immigration and Customs Enforcement (USICE) during the pendency of their removal proceedings</a:t>
            </a:r>
          </a:p>
          <a:p>
            <a:pPr marL="0" indent="0" eaLnBrk="1" hangingPunct="1">
              <a:buNone/>
            </a:pPr>
            <a:endParaRPr lang="en-US" altLang="en-US" sz="1600" b="1" u="sng" dirty="0"/>
          </a:p>
          <a:p>
            <a:pPr eaLnBrk="1" hangingPunct="1"/>
            <a:endParaRPr lang="en-US" altLang="en-US" sz="1600" b="1" u="sng" dirty="0"/>
          </a:p>
          <a:p>
            <a:pPr eaLnBrk="1" hangingPunct="1"/>
            <a:r>
              <a:rPr lang="en-US" altLang="en-US" sz="1600" dirty="0"/>
              <a:t>We conclude that 8 C.R.F. § 287.7 does not compel state or local LEAs to detain suspected aliens subject to removal pending release to immigration officials. Section 287.7 merely authorizes the issuance of detainers as requests to local LEAs. Given this, Lehigh County was free to disregard the ICE detainer. </a:t>
            </a:r>
            <a:r>
              <a:rPr lang="en-US" altLang="en-US" sz="1600" b="1" dirty="0"/>
              <a:t>Galarza v. Szalczyk</a:t>
            </a:r>
            <a:r>
              <a:rPr lang="en-US" altLang="en-US" sz="1600" dirty="0"/>
              <a:t> (C.A.3). March 4, 2014 WL 815127</a:t>
            </a:r>
          </a:p>
          <a:p>
            <a:pPr eaLnBrk="1" hangingPunct="1"/>
            <a:endParaRPr lang="en-US" altLang="en-US" sz="1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pPr algn="ctr"/>
            <a:r>
              <a:rPr lang="en-US" dirty="0"/>
              <a:t>INADMISSIBLE	</a:t>
            </a:r>
          </a:p>
        </p:txBody>
      </p:sp>
      <p:sp>
        <p:nvSpPr>
          <p:cNvPr id="7" name="Text Placeholder 6"/>
          <p:cNvSpPr>
            <a:spLocks noGrp="1"/>
          </p:cNvSpPr>
          <p:nvPr>
            <p:ph type="body" sz="half" idx="3"/>
          </p:nvPr>
        </p:nvSpPr>
        <p:spPr/>
        <p:txBody>
          <a:bodyPr/>
          <a:lstStyle/>
          <a:p>
            <a:pPr algn="ctr"/>
            <a:r>
              <a:rPr lang="en-US" dirty="0"/>
              <a:t>DEPORTABLE</a:t>
            </a:r>
          </a:p>
        </p:txBody>
      </p:sp>
      <p:sp>
        <p:nvSpPr>
          <p:cNvPr id="6" name="Content Placeholder 5"/>
          <p:cNvSpPr>
            <a:spLocks noGrp="1"/>
          </p:cNvSpPr>
          <p:nvPr>
            <p:ph sz="quarter" idx="2"/>
          </p:nvPr>
        </p:nvSpPr>
        <p:spPr/>
        <p:txBody>
          <a:bodyPr>
            <a:normAutofit fontScale="92500" lnSpcReduction="20000"/>
          </a:bodyPr>
          <a:lstStyle/>
          <a:p>
            <a:r>
              <a:rPr lang="en-US" sz="2200" dirty="0"/>
              <a:t>CIMT (POE)</a:t>
            </a:r>
          </a:p>
          <a:p>
            <a:r>
              <a:rPr lang="en-US" altLang="en-US" sz="2200" dirty="0"/>
              <a:t>Conviction or admitted commission of </a:t>
            </a:r>
            <a:r>
              <a:rPr lang="en-US" altLang="en-US" sz="2200" i="1" dirty="0"/>
              <a:t>any</a:t>
            </a:r>
            <a:r>
              <a:rPr lang="en-US" altLang="en-US" sz="2200" dirty="0"/>
              <a:t> </a:t>
            </a:r>
            <a:r>
              <a:rPr lang="en-US" altLang="en-US" sz="2200" i="1" dirty="0"/>
              <a:t>controlled substance offense</a:t>
            </a:r>
            <a:endParaRPr lang="en-US" altLang="en-US" sz="2200" dirty="0"/>
          </a:p>
          <a:p>
            <a:r>
              <a:rPr lang="en-US" sz="2200" dirty="0"/>
              <a:t>2 or more convictions (non-CIMT or CIMT) for which aggregate prison sentences 5 years or more</a:t>
            </a:r>
          </a:p>
          <a:p>
            <a:r>
              <a:rPr lang="en-US" sz="2200" dirty="0"/>
              <a:t>Reason to believe (RTB) drug dealer</a:t>
            </a:r>
          </a:p>
          <a:p>
            <a:r>
              <a:rPr lang="en-US" sz="2200" dirty="0"/>
              <a:t>(RTB) Prostitution</a:t>
            </a:r>
          </a:p>
          <a:p>
            <a:r>
              <a:rPr lang="en-US" sz="2200" dirty="0"/>
              <a:t>(RTB) Human Trafficking</a:t>
            </a:r>
          </a:p>
          <a:p>
            <a:r>
              <a:rPr lang="en-US" sz="2200" dirty="0"/>
              <a:t>(RTB) Money Laundering</a:t>
            </a:r>
          </a:p>
          <a:p>
            <a:pPr marL="0" indent="0">
              <a:buNone/>
            </a:pPr>
            <a:endParaRPr lang="en-US" dirty="0"/>
          </a:p>
          <a:p>
            <a:endParaRPr lang="en-US" dirty="0"/>
          </a:p>
        </p:txBody>
      </p:sp>
      <p:sp>
        <p:nvSpPr>
          <p:cNvPr id="8" name="Content Placeholder 7"/>
          <p:cNvSpPr>
            <a:spLocks noGrp="1"/>
          </p:cNvSpPr>
          <p:nvPr>
            <p:ph sz="quarter" idx="4"/>
          </p:nvPr>
        </p:nvSpPr>
        <p:spPr/>
        <p:txBody>
          <a:bodyPr>
            <a:normAutofit fontScale="92500" lnSpcReduction="20000"/>
          </a:bodyPr>
          <a:lstStyle/>
          <a:p>
            <a:r>
              <a:rPr lang="en-US" sz="2400" dirty="0"/>
              <a:t>CIMT w/i 5 years of admission AND sentenced to at least 1 year of jail</a:t>
            </a:r>
          </a:p>
          <a:p>
            <a:r>
              <a:rPr lang="en-US" sz="2400" dirty="0"/>
              <a:t>2 or more CIMT not arising out of single scheme</a:t>
            </a:r>
          </a:p>
          <a:p>
            <a:r>
              <a:rPr lang="en-US" sz="2400" dirty="0"/>
              <a:t>Aggravated Felony</a:t>
            </a:r>
          </a:p>
          <a:p>
            <a:r>
              <a:rPr lang="en-US" sz="2400" dirty="0"/>
              <a:t>Controlled Substances (except 30 grams or less of pot)</a:t>
            </a:r>
          </a:p>
          <a:p>
            <a:r>
              <a:rPr lang="en-US" sz="2400" dirty="0"/>
              <a:t>Firearms Offenses</a:t>
            </a:r>
          </a:p>
          <a:p>
            <a:r>
              <a:rPr lang="en-US" sz="2400" dirty="0"/>
              <a:t>Miscellaneous Crimes like espionage, sabotage, treason</a:t>
            </a:r>
          </a:p>
        </p:txBody>
      </p:sp>
      <p:sp>
        <p:nvSpPr>
          <p:cNvPr id="2" name="Title 1"/>
          <p:cNvSpPr>
            <a:spLocks noGrp="1"/>
          </p:cNvSpPr>
          <p:nvPr>
            <p:ph type="title"/>
          </p:nvPr>
        </p:nvSpPr>
        <p:spPr/>
        <p:txBody>
          <a:bodyPr>
            <a:normAutofit/>
          </a:bodyPr>
          <a:lstStyle/>
          <a:p>
            <a:r>
              <a:rPr lang="en-US" altLang="en-US" sz="3600" dirty="0"/>
              <a:t>Mandatory Detention INA </a:t>
            </a:r>
            <a:r>
              <a:rPr lang="en-US" altLang="en-US" sz="3600" dirty="0">
                <a:cs typeface="Arial" charset="0"/>
              </a:rPr>
              <a:t>§ 236(c)</a:t>
            </a:r>
            <a:endParaRPr lang="en-US" sz="3600" dirty="0"/>
          </a:p>
        </p:txBody>
      </p:sp>
    </p:spTree>
    <p:custDataLst>
      <p:tags r:id="rId1"/>
    </p:custDataLst>
    <p:extLst>
      <p:ext uri="{BB962C8B-B14F-4D97-AF65-F5344CB8AC3E}">
        <p14:creationId xmlns:p14="http://schemas.microsoft.com/office/powerpoint/2010/main" val="4974172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Padilla v. Kentucky</a:t>
            </a:r>
          </a:p>
        </p:txBody>
      </p:sp>
      <p:sp>
        <p:nvSpPr>
          <p:cNvPr id="5" name="Content Placeholder 4"/>
          <p:cNvSpPr>
            <a:spLocks noGrp="1"/>
          </p:cNvSpPr>
          <p:nvPr>
            <p:ph idx="1"/>
          </p:nvPr>
        </p:nvSpPr>
        <p:spPr/>
        <p:txBody>
          <a:bodyPr>
            <a:normAutofit/>
          </a:bodyPr>
          <a:lstStyle/>
          <a:p>
            <a:r>
              <a:rPr lang="en-US" dirty="0"/>
              <a:t>Requires defense attorneys to advise as to the risks of deportation</a:t>
            </a:r>
          </a:p>
          <a:p>
            <a:r>
              <a:rPr lang="en-US" dirty="0"/>
              <a:t>When the immigration law consequences are easy obtained, criminal defense attorneys must advise client</a:t>
            </a:r>
          </a:p>
          <a:p>
            <a:r>
              <a:rPr lang="en-US" dirty="0"/>
              <a:t>When the immigration consequences are complex the duty to advise is more limited (see State v. Telford)</a:t>
            </a:r>
          </a:p>
          <a:p>
            <a:r>
              <a:rPr lang="en-US" dirty="0"/>
              <a:t>Complex = duty is to advise charges MAY carry a risk of adverse immigration consequences</a:t>
            </a:r>
          </a:p>
          <a:p>
            <a:r>
              <a:rPr lang="en-US" dirty="0"/>
              <a:t>Clear = duty to give correct advice</a:t>
            </a:r>
          </a:p>
          <a:p>
            <a:r>
              <a:rPr lang="en-US" dirty="0"/>
              <a:t>Prior to Padilla, if you said nothing no IAC. If you gave wrong advice, then IAC. Court recognized prior to Padilla the law was encouraging criminal defense attorneys to say nothing</a:t>
            </a:r>
          </a:p>
          <a:p>
            <a:r>
              <a:rPr lang="en-US" dirty="0"/>
              <a:t>After Padilla, you MUST give some form of advice</a:t>
            </a:r>
          </a:p>
          <a:p>
            <a:r>
              <a:rPr lang="en-US" dirty="0"/>
              <a:t>For an AF, you MUST tell your client that he is subject to mandatory deportation</a:t>
            </a:r>
          </a:p>
        </p:txBody>
      </p:sp>
    </p:spTree>
    <p:custDataLst>
      <p:tags r:id="rId1"/>
    </p:custDataLst>
    <p:extLst>
      <p:ext uri="{BB962C8B-B14F-4D97-AF65-F5344CB8AC3E}">
        <p14:creationId xmlns:p14="http://schemas.microsoft.com/office/powerpoint/2010/main" val="17935827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924800" cy="659606"/>
          </a:xfrm>
        </p:spPr>
        <p:txBody>
          <a:bodyPr>
            <a:noAutofit/>
          </a:bodyPr>
          <a:lstStyle/>
          <a:p>
            <a:pPr algn="ctr"/>
            <a:r>
              <a:rPr lang="en-US" sz="2400" dirty="0"/>
              <a:t>Justice Alito in Padilla summarized </a:t>
            </a:r>
            <a:br>
              <a:rPr lang="en-US" sz="2400" dirty="0"/>
            </a:br>
            <a:r>
              <a:rPr lang="en-US" sz="2400" dirty="0"/>
              <a:t>duties of defense counsel</a:t>
            </a:r>
          </a:p>
        </p:txBody>
      </p:sp>
      <p:sp>
        <p:nvSpPr>
          <p:cNvPr id="3" name="Content Placeholder 2"/>
          <p:cNvSpPr>
            <a:spLocks noGrp="1"/>
          </p:cNvSpPr>
          <p:nvPr>
            <p:ph idx="1"/>
          </p:nvPr>
        </p:nvSpPr>
        <p:spPr/>
        <p:txBody>
          <a:bodyPr>
            <a:normAutofit/>
          </a:bodyPr>
          <a:lstStyle/>
          <a:p>
            <a:r>
              <a:rPr lang="en-US" sz="2400" dirty="0"/>
              <a:t>They must not give unreasonably incorrect advice </a:t>
            </a:r>
          </a:p>
          <a:p>
            <a:r>
              <a:rPr lang="en-US" sz="2400" dirty="0"/>
              <a:t>They must alert the client that a plea may have deportation consequences</a:t>
            </a:r>
          </a:p>
          <a:p>
            <a:r>
              <a:rPr lang="en-US" sz="2400" dirty="0"/>
              <a:t>They must tell clients that if they wish to know more that they should consult with an immigration attorney…should be a “crimmigration attorney”. NJ Law as a result of State v. Gaitan.</a:t>
            </a:r>
          </a:p>
          <a:p>
            <a:endParaRPr lang="en-US" dirty="0"/>
          </a:p>
        </p:txBody>
      </p:sp>
    </p:spTree>
    <p:custDataLst>
      <p:tags r:id="rId1"/>
    </p:custDataLst>
    <p:extLst>
      <p:ext uri="{BB962C8B-B14F-4D97-AF65-F5344CB8AC3E}">
        <p14:creationId xmlns:p14="http://schemas.microsoft.com/office/powerpoint/2010/main" val="50347827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IAC Claims After Chaidez</a:t>
            </a:r>
          </a:p>
        </p:txBody>
      </p:sp>
      <p:sp>
        <p:nvSpPr>
          <p:cNvPr id="3" name="Content Placeholder 2"/>
          <p:cNvSpPr>
            <a:spLocks noGrp="1"/>
          </p:cNvSpPr>
          <p:nvPr>
            <p:ph idx="1"/>
          </p:nvPr>
        </p:nvSpPr>
        <p:spPr/>
        <p:txBody>
          <a:bodyPr>
            <a:normAutofit/>
          </a:bodyPr>
          <a:lstStyle/>
          <a:p>
            <a:r>
              <a:rPr lang="en-US" sz="1800" dirty="0"/>
              <a:t>Padilla (3/31/10) requires defense counsel to give accurate immigration advice before plea.</a:t>
            </a:r>
          </a:p>
          <a:p>
            <a:r>
              <a:rPr lang="en-US" sz="1800" dirty="0"/>
              <a:t>If the immigration consequences are clear then you must tell them. If unclear then tell client to seek immigration advice. </a:t>
            </a:r>
          </a:p>
          <a:p>
            <a:r>
              <a:rPr lang="en-US" sz="1800" dirty="0"/>
              <a:t>Chaidez reaffirmed Padilla’s holding that professional norms since 1995 required defense counsel to advise of immigration consequences. It even cited a 1968 ABA standard that did so. Padilla Not Retroactive!</a:t>
            </a:r>
          </a:p>
          <a:p>
            <a:r>
              <a:rPr lang="en-US" sz="1800" dirty="0"/>
              <a:t>Gaitan – If not an AF tell client you might be deported and they should seek immigration advice. Court will look to the transcript to see if this occurred.</a:t>
            </a:r>
          </a:p>
        </p:txBody>
      </p:sp>
    </p:spTree>
    <p:custDataLst>
      <p:tags r:id="rId1"/>
    </p:custDataLst>
    <p:extLst>
      <p:ext uri="{BB962C8B-B14F-4D97-AF65-F5344CB8AC3E}">
        <p14:creationId xmlns:p14="http://schemas.microsoft.com/office/powerpoint/2010/main" val="31027522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IAC Claims</a:t>
            </a:r>
          </a:p>
        </p:txBody>
      </p:sp>
      <p:sp>
        <p:nvSpPr>
          <p:cNvPr id="3" name="Content Placeholder 2"/>
          <p:cNvSpPr>
            <a:spLocks noGrp="1"/>
          </p:cNvSpPr>
          <p:nvPr>
            <p:ph idx="1"/>
          </p:nvPr>
        </p:nvSpPr>
        <p:spPr>
          <a:xfrm>
            <a:off x="1082843" y="2340143"/>
            <a:ext cx="6172200" cy="3543300"/>
          </a:xfrm>
        </p:spPr>
        <p:txBody>
          <a:bodyPr/>
          <a:lstStyle/>
          <a:p>
            <a:r>
              <a:rPr lang="en-US" sz="2100" dirty="0"/>
              <a:t>Failure to Advise – failure to advise on immigration consequences not retroactive. </a:t>
            </a:r>
          </a:p>
          <a:p>
            <a:r>
              <a:rPr lang="en-US" sz="2100" dirty="0"/>
              <a:t>Affirmative Misadvice – affirmative misadvice concerning immigration consequences can be retroactive and Chaidez does not apply to this ground. We have Nunez-Valdez.</a:t>
            </a:r>
          </a:p>
          <a:p>
            <a:r>
              <a:rPr lang="en-US" sz="2100" dirty="0"/>
              <a:t>Affirmative Misadvice II – can be about any topic, not just immigration consequences.</a:t>
            </a:r>
          </a:p>
        </p:txBody>
      </p:sp>
    </p:spTree>
    <p:custDataLst>
      <p:tags r:id="rId1"/>
    </p:custDataLst>
    <p:extLst>
      <p:ext uri="{BB962C8B-B14F-4D97-AF65-F5344CB8AC3E}">
        <p14:creationId xmlns:p14="http://schemas.microsoft.com/office/powerpoint/2010/main" val="1207794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2100" dirty="0"/>
            </a:br>
            <a:r>
              <a:rPr lang="en-US" sz="2100" dirty="0"/>
              <a:t>Potential Future IAC Claims</a:t>
            </a:r>
            <a:br>
              <a:rPr lang="en-US" sz="2100" dirty="0"/>
            </a:br>
            <a:r>
              <a:rPr lang="en-US" sz="2100" dirty="0"/>
              <a:t>Problems to “Look Out” for</a:t>
            </a:r>
            <a:br>
              <a:rPr lang="en-US" dirty="0"/>
            </a:br>
            <a:endParaRPr lang="en-US" dirty="0"/>
          </a:p>
        </p:txBody>
      </p:sp>
      <p:sp>
        <p:nvSpPr>
          <p:cNvPr id="3" name="Content Placeholder 2"/>
          <p:cNvSpPr>
            <a:spLocks noGrp="1"/>
          </p:cNvSpPr>
          <p:nvPr>
            <p:ph sz="half" idx="1"/>
          </p:nvPr>
        </p:nvSpPr>
        <p:spPr/>
        <p:txBody>
          <a:bodyPr/>
          <a:lstStyle/>
          <a:p>
            <a:r>
              <a:rPr lang="en-US" sz="1200" b="1" dirty="0"/>
              <a:t>Failure to Defend</a:t>
            </a:r>
            <a:r>
              <a:rPr lang="en-US" sz="1200" dirty="0"/>
              <a:t> against adverse immigration consequences. Even if correct immigration advice was given, defense counsel has a duty to try to prevent bad consequences. Padilla is inapplicable, since it deals only with advice. Many cases predating Padilla recognize this ground. E.g., Janvier v. US, 793 F.2d 449 (2d Cir. 1986)(failure to seek JRAD); People v. Bautista, 115 Cal. App. 4</a:t>
            </a:r>
            <a:r>
              <a:rPr lang="en-US" sz="1200" baseline="30000" dirty="0"/>
              <a:t>th</a:t>
            </a:r>
            <a:r>
              <a:rPr lang="en-US" sz="1200" dirty="0"/>
              <a:t> 229 (2004)(failure to seek to plead up to greater non-deportable offense).</a:t>
            </a:r>
          </a:p>
          <a:p>
            <a:pPr marL="0" indent="0">
              <a:buNone/>
            </a:pPr>
            <a:endParaRPr lang="en-US" sz="1050" dirty="0"/>
          </a:p>
          <a:p>
            <a:r>
              <a:rPr lang="en-US" sz="1600" b="1" dirty="0"/>
              <a:t>Failure to Mitigate</a:t>
            </a:r>
            <a:r>
              <a:rPr lang="en-US" sz="1600" dirty="0"/>
              <a:t> plea or sentence. Since Strickland, in 1984, defense counsel has always had a duty to minimize sentence. A sentence even one day greater caused by IAC = prejudice. Glover v. US, 531 U.S. 198 (2001). Padilla is irrelevant. </a:t>
            </a:r>
          </a:p>
        </p:txBody>
      </p:sp>
      <p:sp>
        <p:nvSpPr>
          <p:cNvPr id="4" name="Content Placeholder 3"/>
          <p:cNvSpPr>
            <a:spLocks noGrp="1"/>
          </p:cNvSpPr>
          <p:nvPr>
            <p:ph sz="half" idx="2"/>
          </p:nvPr>
        </p:nvSpPr>
        <p:spPr/>
        <p:txBody>
          <a:bodyPr/>
          <a:lstStyle/>
          <a:p>
            <a:r>
              <a:rPr lang="en-US" sz="1400" b="1" dirty="0"/>
              <a:t>Failure to Investigate</a:t>
            </a:r>
            <a:r>
              <a:rPr lang="en-US" sz="1400" dirty="0"/>
              <a:t> immigration status, to use as a tool in defense of the criminal case, such as trying to reduce sentence from 365 to 364. This duty has existed since Strickland, in 1984. This ground can neutralize a governmental claim that defense counsel had no immigration-related duties because he or she was unaware of D’s noncitizen status.</a:t>
            </a:r>
          </a:p>
          <a:p>
            <a:pPr marL="0" indent="0">
              <a:buNone/>
            </a:pPr>
            <a:endParaRPr lang="en-US" sz="1050" dirty="0"/>
          </a:p>
          <a:p>
            <a:r>
              <a:rPr lang="en-US" sz="1400" b="1" dirty="0"/>
              <a:t>Failure to Negotiate </a:t>
            </a:r>
            <a:r>
              <a:rPr lang="en-US" sz="1400" dirty="0"/>
              <a:t>effectively is a variation of the failure to defend ground. Missouri v. Frye, U.S. 132 S. Ct. 1399, 1406 (2012); Lafler v. Cooper, U.S., 132 S. Ct. 1376, 1384. These cases establish that prejudice includes failure to negotiate a better plea bargain, not merely to take a case to trial with a better result. </a:t>
            </a:r>
          </a:p>
        </p:txBody>
      </p:sp>
    </p:spTree>
    <p:custDataLst>
      <p:tags r:id="rId1"/>
    </p:custDataLst>
    <p:extLst>
      <p:ext uri="{BB962C8B-B14F-4D97-AF65-F5344CB8AC3E}">
        <p14:creationId xmlns:p14="http://schemas.microsoft.com/office/powerpoint/2010/main" val="32824157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09600" y="1295400"/>
            <a:ext cx="8229600" cy="1524000"/>
          </a:xfrm>
        </p:spPr>
        <p:txBody>
          <a:bodyPr/>
          <a:lstStyle/>
          <a:p>
            <a:pPr algn="ctr" eaLnBrk="1" hangingPunct="1">
              <a:defRPr/>
            </a:pPr>
            <a:r>
              <a:rPr lang="en-US" sz="4400" b="1" cap="small" dirty="0">
                <a:solidFill>
                  <a:srgbClr val="0000FF"/>
                </a:solidFill>
                <a:ea typeface="ＭＳ Ｐゴシック" charset="0"/>
              </a:rPr>
              <a:t>Analyzing Criminal Statutes</a:t>
            </a:r>
            <a:br>
              <a:rPr lang="en-US" sz="4400" b="1" dirty="0">
                <a:solidFill>
                  <a:srgbClr val="0000FF"/>
                </a:solidFill>
                <a:ea typeface="ＭＳ Ｐゴシック" charset="0"/>
              </a:rPr>
            </a:br>
            <a:r>
              <a:rPr lang="en-US" sz="4400" b="1" dirty="0">
                <a:solidFill>
                  <a:srgbClr val="0000FF"/>
                </a:solidFill>
                <a:ea typeface="ＭＳ Ｐゴシック" charset="0"/>
              </a:rPr>
              <a:t>Record of Conviction &amp; Record of Proceedings</a:t>
            </a:r>
            <a:br>
              <a:rPr lang="en-US" sz="2400" b="1" dirty="0">
                <a:solidFill>
                  <a:srgbClr val="0000FF"/>
                </a:solidFill>
                <a:ea typeface="ＭＳ Ｐゴシック" charset="0"/>
              </a:rPr>
            </a:br>
            <a:endParaRPr lang="en-US" sz="2800" b="1" dirty="0">
              <a:solidFill>
                <a:srgbClr val="0000FF"/>
              </a:solidFill>
              <a:ea typeface="ＭＳ Ｐゴシック" charset="0"/>
            </a:endParaRPr>
          </a:p>
        </p:txBody>
      </p:sp>
    </p:spTree>
    <p:custDataLst>
      <p:tags r:id="rId1"/>
    </p:custDataLst>
    <p:extLst>
      <p:ext uri="{BB962C8B-B14F-4D97-AF65-F5344CB8AC3E}">
        <p14:creationId xmlns:p14="http://schemas.microsoft.com/office/powerpoint/2010/main" val="129625364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304800"/>
            <a:ext cx="8305800" cy="1371600"/>
          </a:xfrm>
        </p:spPr>
        <p:txBody>
          <a:bodyPr/>
          <a:lstStyle/>
          <a:p>
            <a:pPr eaLnBrk="1" hangingPunct="1">
              <a:defRPr/>
            </a:pPr>
            <a:r>
              <a:rPr lang="en-US" sz="3400" b="1" cap="small" dirty="0">
                <a:solidFill>
                  <a:srgbClr val="0000FF"/>
                </a:solidFill>
                <a:ea typeface="ＭＳ Ｐゴシック" charset="0"/>
              </a:rPr>
              <a:t>A statute of conviction </a:t>
            </a:r>
            <a:r>
              <a:rPr lang="en-US" sz="3400" b="1" u="sng" cap="small" dirty="0">
                <a:solidFill>
                  <a:srgbClr val="0000FF"/>
                </a:solidFill>
                <a:ea typeface="ＭＳ Ｐゴシック" charset="0"/>
              </a:rPr>
              <a:t>may</a:t>
            </a:r>
            <a:r>
              <a:rPr lang="en-US" sz="3400" b="1" cap="small" dirty="0">
                <a:solidFill>
                  <a:srgbClr val="0000FF"/>
                </a:solidFill>
                <a:ea typeface="ＭＳ Ｐゴシック" charset="0"/>
              </a:rPr>
              <a:t> trigger a removable offense in the INA</a:t>
            </a:r>
          </a:p>
        </p:txBody>
      </p:sp>
      <p:sp>
        <p:nvSpPr>
          <p:cNvPr id="5123" name="Rectangle 3"/>
          <p:cNvSpPr>
            <a:spLocks noGrp="1" noChangeArrowheads="1"/>
          </p:cNvSpPr>
          <p:nvPr>
            <p:ph sz="half" idx="1"/>
          </p:nvPr>
        </p:nvSpPr>
        <p:spPr>
          <a:xfrm>
            <a:off x="457200" y="1600200"/>
            <a:ext cx="3276600" cy="4530725"/>
          </a:xfrm>
        </p:spPr>
        <p:txBody>
          <a:bodyPr/>
          <a:lstStyle/>
          <a:p>
            <a:pPr marL="839788" lvl="1" indent="-495300" eaLnBrk="1" hangingPunct="1">
              <a:buFont typeface="Wingdings" charset="0"/>
              <a:buNone/>
              <a:defRPr/>
            </a:pPr>
            <a:endParaRPr lang="en-US" sz="2200" dirty="0"/>
          </a:p>
          <a:p>
            <a:pPr marL="839788" lvl="1" indent="-495300" eaLnBrk="1" hangingPunct="1">
              <a:buFont typeface="Wingdings" charset="0"/>
              <a:buChar char="q"/>
              <a:defRPr/>
            </a:pPr>
            <a:endParaRPr lang="en-US" sz="2200" dirty="0"/>
          </a:p>
          <a:p>
            <a:pPr marL="839788" lvl="1" indent="-495300" eaLnBrk="1" hangingPunct="1">
              <a:buFont typeface="Wingdings" charset="0"/>
              <a:buChar char="q"/>
              <a:defRPr/>
            </a:pPr>
            <a:endParaRPr lang="en-US" sz="2200" dirty="0"/>
          </a:p>
          <a:p>
            <a:pPr marL="839788" lvl="1" indent="-495300" eaLnBrk="1" hangingPunct="1">
              <a:buFont typeface="Wingdings" charset="0"/>
              <a:buChar char="q"/>
              <a:defRPr/>
            </a:pPr>
            <a:endParaRPr lang="en-US" sz="2200" dirty="0"/>
          </a:p>
          <a:p>
            <a:pPr marL="839788" lvl="1" indent="-495300" eaLnBrk="1" hangingPunct="1">
              <a:buFont typeface="Wingdings" charset="0"/>
              <a:buChar char="q"/>
              <a:defRPr/>
            </a:pPr>
            <a:endParaRPr lang="en-US" sz="2200" dirty="0"/>
          </a:p>
          <a:p>
            <a:pPr marL="839788" lvl="1" indent="-495300" eaLnBrk="1" hangingPunct="1">
              <a:buFont typeface="Wingdings" charset="0"/>
              <a:buNone/>
              <a:defRPr/>
            </a:pPr>
            <a:r>
              <a:rPr lang="en-US" sz="2400" dirty="0"/>
              <a:t>NJ Statute of </a:t>
            </a:r>
          </a:p>
          <a:p>
            <a:pPr marL="839788" lvl="1" indent="-495300" eaLnBrk="1" hangingPunct="1">
              <a:buFont typeface="Wingdings" charset="0"/>
              <a:buNone/>
              <a:defRPr/>
            </a:pPr>
            <a:r>
              <a:rPr lang="en-US" sz="2400" dirty="0"/>
              <a:t>Conviction </a:t>
            </a:r>
          </a:p>
          <a:p>
            <a:pPr marL="839788" lvl="1" indent="-495300" eaLnBrk="1" hangingPunct="1">
              <a:buFont typeface="Wingdings" charset="0"/>
              <a:buChar char="q"/>
              <a:defRPr/>
            </a:pPr>
            <a:endParaRPr lang="en-US" sz="2400" dirty="0"/>
          </a:p>
        </p:txBody>
      </p:sp>
      <p:sp>
        <p:nvSpPr>
          <p:cNvPr id="5124" name="Rectangle 4"/>
          <p:cNvSpPr>
            <a:spLocks noGrp="1" noChangeArrowheads="1"/>
          </p:cNvSpPr>
          <p:nvPr>
            <p:ph sz="half" idx="2"/>
          </p:nvPr>
        </p:nvSpPr>
        <p:spPr>
          <a:xfrm>
            <a:off x="5029200" y="1600200"/>
            <a:ext cx="3657600" cy="4530725"/>
          </a:xfrm>
        </p:spPr>
        <p:txBody>
          <a:bodyPr/>
          <a:lstStyle/>
          <a:p>
            <a:pPr lvl="1" eaLnBrk="1" hangingPunct="1">
              <a:buFont typeface="Wingdings" charset="0"/>
              <a:buNone/>
              <a:defRPr/>
            </a:pPr>
            <a:endParaRPr lang="en-US" sz="2200" dirty="0"/>
          </a:p>
          <a:p>
            <a:pPr lvl="1" eaLnBrk="1" hangingPunct="1">
              <a:buFont typeface="Wingdings" charset="0"/>
              <a:buNone/>
              <a:defRPr/>
            </a:pPr>
            <a:r>
              <a:rPr lang="en-US" sz="2200" dirty="0"/>
              <a:t>Aggravated felony</a:t>
            </a:r>
          </a:p>
          <a:p>
            <a:pPr lvl="1" eaLnBrk="1" hangingPunct="1">
              <a:buFont typeface="Wingdings" charset="0"/>
              <a:buNone/>
              <a:defRPr/>
            </a:pPr>
            <a:endParaRPr lang="en-US" sz="2200" dirty="0"/>
          </a:p>
          <a:p>
            <a:pPr lvl="1" eaLnBrk="1" hangingPunct="1">
              <a:buFont typeface="Wingdings" charset="0"/>
              <a:buNone/>
              <a:defRPr/>
            </a:pPr>
            <a:r>
              <a:rPr lang="en-US" sz="2200" dirty="0"/>
              <a:t>Firearms offense</a:t>
            </a:r>
          </a:p>
          <a:p>
            <a:pPr lvl="1" eaLnBrk="1" hangingPunct="1">
              <a:buFont typeface="Wingdings" charset="0"/>
              <a:buNone/>
              <a:defRPr/>
            </a:pPr>
            <a:endParaRPr lang="en-US" sz="2200" dirty="0"/>
          </a:p>
          <a:p>
            <a:pPr lvl="1" eaLnBrk="1" hangingPunct="1">
              <a:buFont typeface="Wingdings" charset="0"/>
              <a:buNone/>
              <a:defRPr/>
            </a:pPr>
            <a:r>
              <a:rPr lang="en-US" sz="2200" dirty="0"/>
              <a:t>Crime of violence</a:t>
            </a:r>
          </a:p>
          <a:p>
            <a:pPr lvl="1" eaLnBrk="1" hangingPunct="1">
              <a:buFont typeface="Wingdings" charset="0"/>
              <a:buNone/>
              <a:defRPr/>
            </a:pPr>
            <a:endParaRPr lang="en-US" sz="2200" dirty="0"/>
          </a:p>
          <a:p>
            <a:pPr lvl="1" eaLnBrk="1" hangingPunct="1">
              <a:buFont typeface="Wingdings" charset="0"/>
              <a:buNone/>
              <a:defRPr/>
            </a:pPr>
            <a:r>
              <a:rPr lang="en-US" sz="2200" dirty="0"/>
              <a:t>CIMT</a:t>
            </a:r>
          </a:p>
          <a:p>
            <a:pPr lvl="1" eaLnBrk="1" hangingPunct="1">
              <a:buFont typeface="Wingdings" charset="0"/>
              <a:buNone/>
              <a:defRPr/>
            </a:pPr>
            <a:endParaRPr lang="en-US" sz="2200" dirty="0"/>
          </a:p>
          <a:p>
            <a:pPr lvl="1" eaLnBrk="1" hangingPunct="1">
              <a:buFont typeface="Wingdings" charset="0"/>
              <a:buNone/>
              <a:defRPr/>
            </a:pPr>
            <a:r>
              <a:rPr lang="en-US" sz="2200" dirty="0"/>
              <a:t>Controlled substance </a:t>
            </a:r>
          </a:p>
          <a:p>
            <a:pPr lvl="1" eaLnBrk="1" hangingPunct="1">
              <a:buFont typeface="Wingdings" charset="0"/>
              <a:buNone/>
              <a:defRPr/>
            </a:pPr>
            <a:r>
              <a:rPr lang="en-US" sz="2200" dirty="0"/>
              <a:t>offense</a:t>
            </a:r>
          </a:p>
          <a:p>
            <a:pPr eaLnBrk="1" hangingPunct="1">
              <a:buFont typeface="Wingdings" charset="0"/>
              <a:buChar char="n"/>
              <a:defRPr/>
            </a:pPr>
            <a:endParaRPr lang="en-US" sz="2600" dirty="0">
              <a:ea typeface="ＭＳ Ｐゴシック" charset="0"/>
            </a:endParaRPr>
          </a:p>
        </p:txBody>
      </p:sp>
      <p:sp>
        <p:nvSpPr>
          <p:cNvPr id="5125" name="AutoShape 7"/>
          <p:cNvSpPr>
            <a:spLocks noChangeArrowheads="1"/>
          </p:cNvSpPr>
          <p:nvPr/>
        </p:nvSpPr>
        <p:spPr bwMode="auto">
          <a:xfrm>
            <a:off x="3886200" y="3733800"/>
            <a:ext cx="76200" cy="76200"/>
          </a:xfrm>
          <a:prstGeom prst="rightArrow">
            <a:avLst>
              <a:gd name="adj1" fmla="val 50000"/>
              <a:gd name="adj2" fmla="val 25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spcBef>
                <a:spcPct val="20000"/>
              </a:spcBef>
              <a:buClr>
                <a:srgbClr val="3B812F"/>
              </a:buClr>
              <a:buSzPct val="60000"/>
              <a:buFont typeface="Wingdings" charset="0"/>
              <a:buNone/>
              <a:defRPr/>
            </a:pPr>
            <a:endParaRPr lang="en-US" sz="2200" dirty="0">
              <a:solidFill>
                <a:srgbClr val="000000"/>
              </a:solidFill>
              <a:ea typeface="ＭＳ Ｐゴシック" charset="0"/>
            </a:endParaRPr>
          </a:p>
        </p:txBody>
      </p:sp>
      <p:sp>
        <p:nvSpPr>
          <p:cNvPr id="5126" name="Text Box 16"/>
          <p:cNvSpPr txBox="1">
            <a:spLocks noChangeArrowheads="1"/>
          </p:cNvSpPr>
          <p:nvPr/>
        </p:nvSpPr>
        <p:spPr bwMode="auto">
          <a:xfrm>
            <a:off x="3581400" y="2514600"/>
            <a:ext cx="15795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marL="839788" indent="-495300">
              <a:defRPr sz="3000">
                <a:solidFill>
                  <a:schemeClr val="tx1"/>
                </a:solidFill>
                <a:latin typeface="Arial" charset="0"/>
                <a:ea typeface="ＭＳ Ｐゴシック" charset="0"/>
                <a:cs typeface="Arial" charset="0"/>
              </a:defRPr>
            </a:lvl1pPr>
            <a:lvl2pPr marL="742950" indent="-285750">
              <a:defRPr sz="2600">
                <a:solidFill>
                  <a:schemeClr val="tx1"/>
                </a:solidFill>
                <a:latin typeface="Arial" charset="0"/>
                <a:ea typeface="Arial" charset="0"/>
                <a:cs typeface="Arial" charset="0"/>
              </a:defRPr>
            </a:lvl2pPr>
            <a:lvl3pPr marL="1143000" indent="-228600">
              <a:defRPr sz="22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6pPr>
            <a:lvl7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7pPr>
            <a:lvl8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8pPr>
            <a:lvl9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9pPr>
          </a:lstStyle>
          <a:p>
            <a:pPr>
              <a:spcBef>
                <a:spcPct val="20000"/>
              </a:spcBef>
              <a:buClr>
                <a:srgbClr val="3B812F"/>
              </a:buClr>
              <a:buSzPct val="60000"/>
              <a:buFont typeface="Wingdings" charset="0"/>
              <a:buNone/>
              <a:defRPr/>
            </a:pPr>
            <a:endParaRPr lang="en-US" sz="2200" dirty="0">
              <a:solidFill>
                <a:srgbClr val="000000"/>
              </a:solidFill>
            </a:endParaRPr>
          </a:p>
        </p:txBody>
      </p:sp>
      <p:sp>
        <p:nvSpPr>
          <p:cNvPr id="5127" name="Text Box 17"/>
          <p:cNvSpPr txBox="1">
            <a:spLocks noChangeArrowheads="1"/>
          </p:cNvSpPr>
          <p:nvPr/>
        </p:nvSpPr>
        <p:spPr bwMode="auto">
          <a:xfrm rot="10800000">
            <a:off x="3200400" y="3340100"/>
            <a:ext cx="2209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rot="10800000">
            <a:spAutoFit/>
          </a:bodyPr>
          <a:lstStyle>
            <a:lvl1pPr marL="839788" indent="-495300">
              <a:defRPr sz="3000">
                <a:solidFill>
                  <a:schemeClr val="tx1"/>
                </a:solidFill>
                <a:latin typeface="Arial" charset="0"/>
                <a:ea typeface="ＭＳ Ｐゴシック" charset="0"/>
                <a:cs typeface="Arial" charset="0"/>
              </a:defRPr>
            </a:lvl1pPr>
            <a:lvl2pPr marL="742950" indent="-285750">
              <a:defRPr sz="2600">
                <a:solidFill>
                  <a:schemeClr val="tx1"/>
                </a:solidFill>
                <a:latin typeface="Arial" charset="0"/>
                <a:ea typeface="Arial" charset="0"/>
                <a:cs typeface="Arial" charset="0"/>
              </a:defRPr>
            </a:lvl2pPr>
            <a:lvl3pPr marL="1143000" indent="-228600">
              <a:defRPr sz="22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6pPr>
            <a:lvl7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7pPr>
            <a:lvl8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8pPr>
            <a:lvl9pPr eaLnBrk="0" fontAlgn="base" hangingPunct="0">
              <a:spcBef>
                <a:spcPct val="20000"/>
              </a:spcBef>
              <a:spcAft>
                <a:spcPct val="0"/>
              </a:spcAft>
              <a:buClr>
                <a:schemeClr val="accent1"/>
              </a:buClr>
              <a:buSzPct val="75000"/>
              <a:buFont typeface="Wingdings" charset="0"/>
              <a:buChar char="§"/>
              <a:defRPr sz="2000">
                <a:solidFill>
                  <a:schemeClr val="tx1"/>
                </a:solidFill>
                <a:latin typeface="Arial" charset="0"/>
                <a:ea typeface="Arial" charset="0"/>
                <a:cs typeface="Arial" charset="0"/>
              </a:defRPr>
            </a:lvl9pPr>
          </a:lstStyle>
          <a:p>
            <a:pPr>
              <a:spcBef>
                <a:spcPct val="20000"/>
              </a:spcBef>
              <a:buClr>
                <a:srgbClr val="3B812F"/>
              </a:buClr>
              <a:buSzPct val="60000"/>
              <a:buFont typeface="Wingdings" charset="0"/>
              <a:buNone/>
              <a:defRPr/>
            </a:pPr>
            <a:endParaRPr lang="en-US" sz="2200" dirty="0">
              <a:solidFill>
                <a:srgbClr val="000000"/>
              </a:solidFill>
            </a:endParaRPr>
          </a:p>
        </p:txBody>
      </p:sp>
      <p:pic>
        <p:nvPicPr>
          <p:cNvPr id="5128" name="Picture 18"/>
          <p:cNvPicPr>
            <a:picLocks noChangeAspect="1" noChangeArrowheads="1"/>
          </p:cNvPicPr>
          <p:nvPr/>
        </p:nvPicPr>
        <p:blipFill>
          <a:blip r:embed="rId3"/>
          <a:srcRect/>
          <a:stretch>
            <a:fillRect/>
          </a:stretch>
        </p:blipFill>
        <p:spPr bwMode="auto">
          <a:xfrm>
            <a:off x="3505200" y="3733800"/>
            <a:ext cx="1000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5129" name="Picture 19"/>
          <p:cNvPicPr>
            <a:picLocks noChangeAspect="1" noChangeArrowheads="1"/>
          </p:cNvPicPr>
          <p:nvPr/>
        </p:nvPicPr>
        <p:blipFill>
          <a:blip r:embed="rId3"/>
          <a:srcRect/>
          <a:stretch>
            <a:fillRect/>
          </a:stretch>
        </p:blipFill>
        <p:spPr bwMode="auto">
          <a:xfrm rot="-942004">
            <a:off x="3322638" y="2822575"/>
            <a:ext cx="1000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pic>
        <p:nvPicPr>
          <p:cNvPr id="5130" name="Picture 20"/>
          <p:cNvPicPr>
            <a:picLocks noChangeAspect="1" noChangeArrowheads="1"/>
          </p:cNvPicPr>
          <p:nvPr/>
        </p:nvPicPr>
        <p:blipFill>
          <a:blip r:embed="rId3"/>
          <a:srcRect/>
          <a:stretch>
            <a:fillRect/>
          </a:stretch>
        </p:blipFill>
        <p:spPr bwMode="auto">
          <a:xfrm rot="1205927">
            <a:off x="3352800" y="4572000"/>
            <a:ext cx="1000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custDataLst>
      <p:tags r:id="rId1"/>
    </p:custDataLst>
    <p:extLst>
      <p:ext uri="{BB962C8B-B14F-4D97-AF65-F5344CB8AC3E}">
        <p14:creationId xmlns:p14="http://schemas.microsoft.com/office/powerpoint/2010/main" val="291099917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D8F4B-3203-4ECE-B060-DDCC1A9E7C73}"/>
              </a:ext>
            </a:extLst>
          </p:cNvPr>
          <p:cNvSpPr>
            <a:spLocks noGrp="1"/>
          </p:cNvSpPr>
          <p:nvPr>
            <p:ph type="title"/>
          </p:nvPr>
        </p:nvSpPr>
        <p:spPr/>
        <p:txBody>
          <a:bodyPr/>
          <a:lstStyle/>
          <a:p>
            <a:r>
              <a:rPr lang="en-US" dirty="0"/>
              <a:t>What is this Categorical Approach?</a:t>
            </a:r>
          </a:p>
        </p:txBody>
      </p:sp>
      <p:sp>
        <p:nvSpPr>
          <p:cNvPr id="3" name="Content Placeholder 2">
            <a:extLst>
              <a:ext uri="{FF2B5EF4-FFF2-40B4-BE49-F238E27FC236}">
                <a16:creationId xmlns:a16="http://schemas.microsoft.com/office/drawing/2014/main" id="{401DF501-070D-4008-A12C-3E03A6AD959C}"/>
              </a:ext>
            </a:extLst>
          </p:cNvPr>
          <p:cNvSpPr>
            <a:spLocks noGrp="1"/>
          </p:cNvSpPr>
          <p:nvPr>
            <p:ph idx="1"/>
          </p:nvPr>
        </p:nvSpPr>
        <p:spPr/>
        <p:txBody>
          <a:bodyPr/>
          <a:lstStyle/>
          <a:p>
            <a:r>
              <a:rPr lang="en-US" dirty="0"/>
              <a:t>Taylor v. US (1990) and the Armed Career Criminal Act of 1984</a:t>
            </a:r>
          </a:p>
          <a:p>
            <a:r>
              <a:rPr lang="en-US" dirty="0"/>
              <a:t>Felon w/3 priors for robbery or burglary followed by a gun conviction = 15 years mandatory vs. up to 10 years</a:t>
            </a:r>
          </a:p>
          <a:p>
            <a:r>
              <a:rPr lang="en-US" dirty="0"/>
              <a:t>How does the sentencing Judge figure out whether the state conviction is the same as the federal general accepted definition?</a:t>
            </a:r>
          </a:p>
        </p:txBody>
      </p:sp>
    </p:spTree>
    <p:custDataLst>
      <p:tags r:id="rId1"/>
    </p:custDataLst>
    <p:extLst>
      <p:ext uri="{BB962C8B-B14F-4D97-AF65-F5344CB8AC3E}">
        <p14:creationId xmlns:p14="http://schemas.microsoft.com/office/powerpoint/2010/main" val="4259907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D8F4B-3203-4ECE-B060-DDCC1A9E7C73}"/>
              </a:ext>
            </a:extLst>
          </p:cNvPr>
          <p:cNvSpPr>
            <a:spLocks noGrp="1"/>
          </p:cNvSpPr>
          <p:nvPr>
            <p:ph type="title"/>
          </p:nvPr>
        </p:nvSpPr>
        <p:spPr/>
        <p:txBody>
          <a:bodyPr/>
          <a:lstStyle/>
          <a:p>
            <a:r>
              <a:rPr lang="en-US" dirty="0"/>
              <a:t>What is this Categorical Approach?</a:t>
            </a:r>
          </a:p>
        </p:txBody>
      </p:sp>
      <p:sp>
        <p:nvSpPr>
          <p:cNvPr id="3" name="Content Placeholder 2">
            <a:extLst>
              <a:ext uri="{FF2B5EF4-FFF2-40B4-BE49-F238E27FC236}">
                <a16:creationId xmlns:a16="http://schemas.microsoft.com/office/drawing/2014/main" id="{401DF501-070D-4008-A12C-3E03A6AD959C}"/>
              </a:ext>
            </a:extLst>
          </p:cNvPr>
          <p:cNvSpPr>
            <a:spLocks noGrp="1"/>
          </p:cNvSpPr>
          <p:nvPr>
            <p:ph idx="1"/>
          </p:nvPr>
        </p:nvSpPr>
        <p:spPr/>
        <p:txBody>
          <a:bodyPr/>
          <a:lstStyle/>
          <a:p>
            <a:r>
              <a:rPr lang="en-US" dirty="0"/>
              <a:t>A certain category of crimes having specified elements…not by crimes that happen to be labeled burglary or robbery</a:t>
            </a:r>
          </a:p>
          <a:p>
            <a:r>
              <a:rPr lang="en-US" dirty="0"/>
              <a:t>Crimes that have common characteristics </a:t>
            </a:r>
          </a:p>
          <a:p>
            <a:r>
              <a:rPr lang="en-US" dirty="0"/>
              <a:t>The focus is on the elements of the statute NOT the actual conduct of the Defendant</a:t>
            </a:r>
          </a:p>
          <a:p>
            <a:r>
              <a:rPr lang="en-US" dirty="0"/>
              <a:t>This has been applied in the immigration context</a:t>
            </a:r>
          </a:p>
          <a:p>
            <a:pPr marL="0" indent="0">
              <a:buNone/>
            </a:pPr>
            <a:endParaRPr lang="en-US" dirty="0"/>
          </a:p>
        </p:txBody>
      </p:sp>
    </p:spTree>
    <p:custDataLst>
      <p:tags r:id="rId1"/>
    </p:custDataLst>
    <p:extLst>
      <p:ext uri="{BB962C8B-B14F-4D97-AF65-F5344CB8AC3E}">
        <p14:creationId xmlns:p14="http://schemas.microsoft.com/office/powerpoint/2010/main" val="531411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304800"/>
            <a:ext cx="8305800" cy="914400"/>
          </a:xfrm>
        </p:spPr>
        <p:txBody>
          <a:bodyPr/>
          <a:lstStyle/>
          <a:p>
            <a:pPr algn="ctr" eaLnBrk="1" hangingPunct="1">
              <a:defRPr/>
            </a:pPr>
            <a:r>
              <a:rPr lang="en-US" sz="3400" b="1" cap="small" dirty="0">
                <a:solidFill>
                  <a:srgbClr val="0000FF"/>
                </a:solidFill>
                <a:ea typeface="ＭＳ Ｐゴシック" charset="0"/>
              </a:rPr>
              <a:t>Categorical Approach:</a:t>
            </a:r>
            <a:br>
              <a:rPr lang="en-US" sz="3400" b="1" cap="small" dirty="0">
                <a:solidFill>
                  <a:srgbClr val="0000FF"/>
                </a:solidFill>
                <a:ea typeface="ＭＳ Ｐゴシック" charset="0"/>
              </a:rPr>
            </a:br>
            <a:endParaRPr lang="en-US" sz="3400" b="1" cap="small" dirty="0">
              <a:solidFill>
                <a:srgbClr val="0000FF"/>
              </a:solidFill>
              <a:ea typeface="ＭＳ Ｐゴシック" charset="0"/>
            </a:endParaRPr>
          </a:p>
        </p:txBody>
      </p:sp>
      <p:sp>
        <p:nvSpPr>
          <p:cNvPr id="7171" name="Rectangle 3"/>
          <p:cNvSpPr>
            <a:spLocks noGrp="1" noChangeArrowheads="1"/>
          </p:cNvSpPr>
          <p:nvPr>
            <p:ph idx="1"/>
          </p:nvPr>
        </p:nvSpPr>
        <p:spPr>
          <a:xfrm>
            <a:off x="381000" y="1066800"/>
            <a:ext cx="8229600" cy="4648200"/>
          </a:xfrm>
        </p:spPr>
        <p:txBody>
          <a:bodyPr/>
          <a:lstStyle/>
          <a:p>
            <a:pPr marL="671512" lvl="2" indent="0" eaLnBrk="1" hangingPunct="1">
              <a:buFont typeface="Wingdings" charset="0"/>
              <a:buNone/>
              <a:defRPr/>
            </a:pPr>
            <a:endParaRPr lang="en-US" sz="2600" dirty="0"/>
          </a:p>
          <a:p>
            <a:pPr lvl="2" eaLnBrk="1" hangingPunct="1">
              <a:buFont typeface="Wingdings" charset="0"/>
              <a:buChar char="n"/>
              <a:defRPr/>
            </a:pPr>
            <a:r>
              <a:rPr lang="en-US" sz="2600" dirty="0"/>
              <a:t>Look at the </a:t>
            </a:r>
            <a:r>
              <a:rPr lang="en-US" sz="2600" u="sng" dirty="0"/>
              <a:t>statutory definition</a:t>
            </a:r>
            <a:r>
              <a:rPr lang="en-US" sz="2600" dirty="0"/>
              <a:t>, not facts </a:t>
            </a:r>
          </a:p>
          <a:p>
            <a:pPr lvl="3" eaLnBrk="1" hangingPunct="1">
              <a:buFont typeface="Wingdings" charset="0"/>
              <a:buChar char="q"/>
              <a:defRPr/>
            </a:pPr>
            <a:r>
              <a:rPr lang="en-US" sz="2600" dirty="0"/>
              <a:t>Actual conduct is irrelevant. </a:t>
            </a:r>
            <a:r>
              <a:rPr lang="en-US" sz="2600" i="1" dirty="0"/>
              <a:t>Mellouli v. Lynch</a:t>
            </a:r>
            <a:r>
              <a:rPr lang="en-US" sz="2600" dirty="0"/>
              <a:t>, S. Ct. 1980, 1986. (2015).</a:t>
            </a:r>
          </a:p>
          <a:p>
            <a:pPr lvl="3" eaLnBrk="1" hangingPunct="1">
              <a:buFont typeface="Wingdings" charset="0"/>
              <a:buChar char="q"/>
              <a:defRPr/>
            </a:pPr>
            <a:r>
              <a:rPr lang="en-US" sz="2600" dirty="0"/>
              <a:t>Use the least culpable conduct (for a conviction) in the statute</a:t>
            </a:r>
            <a:endParaRPr lang="en-US" sz="2600" b="1" dirty="0"/>
          </a:p>
          <a:p>
            <a:pPr lvl="2" eaLnBrk="1" hangingPunct="1">
              <a:buFont typeface="Wingdings" charset="0"/>
              <a:buChar char="n"/>
              <a:defRPr/>
            </a:pPr>
            <a:r>
              <a:rPr lang="en-US" sz="2600" dirty="0"/>
              <a:t>Identify the </a:t>
            </a:r>
            <a:r>
              <a:rPr lang="en-US" sz="2600" u="sng" dirty="0"/>
              <a:t>elements</a:t>
            </a:r>
            <a:r>
              <a:rPr lang="en-US" sz="2600" dirty="0"/>
              <a:t> and nature of the statute of conviction </a:t>
            </a:r>
            <a:r>
              <a:rPr lang="en-US" sz="2600" i="1" dirty="0"/>
              <a:t>Id.</a:t>
            </a:r>
            <a:r>
              <a:rPr lang="en-US" sz="2600" dirty="0"/>
              <a:t> </a:t>
            </a:r>
          </a:p>
        </p:txBody>
      </p:sp>
    </p:spTree>
    <p:custDataLst>
      <p:tags r:id="rId1"/>
    </p:custDataLst>
    <p:extLst>
      <p:ext uri="{BB962C8B-B14F-4D97-AF65-F5344CB8AC3E}">
        <p14:creationId xmlns:p14="http://schemas.microsoft.com/office/powerpoint/2010/main" val="899830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 Categorical Match</a:t>
            </a:r>
          </a:p>
        </p:txBody>
      </p:sp>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38500" y="2781300"/>
            <a:ext cx="28956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2743200" y="2590800"/>
            <a:ext cx="3886200" cy="19812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01880" y="2962555"/>
            <a:ext cx="2659702" cy="369332"/>
          </a:xfrm>
          <a:prstGeom prst="rect">
            <a:avLst/>
          </a:prstGeom>
          <a:noFill/>
        </p:spPr>
        <p:txBody>
          <a:bodyPr wrap="none" rtlCol="0">
            <a:spAutoFit/>
          </a:bodyPr>
          <a:lstStyle/>
          <a:p>
            <a:r>
              <a:rPr lang="en-US" dirty="0"/>
              <a:t>NJ Statute of Conviction</a:t>
            </a:r>
          </a:p>
        </p:txBody>
      </p:sp>
      <p:sp>
        <p:nvSpPr>
          <p:cNvPr id="8" name="TextBox 7"/>
          <p:cNvSpPr txBox="1"/>
          <p:nvPr/>
        </p:nvSpPr>
        <p:spPr>
          <a:xfrm>
            <a:off x="3333750" y="3820830"/>
            <a:ext cx="3048000" cy="369332"/>
          </a:xfrm>
          <a:prstGeom prst="rect">
            <a:avLst/>
          </a:prstGeom>
          <a:noFill/>
        </p:spPr>
        <p:txBody>
          <a:bodyPr wrap="square" rtlCol="0">
            <a:spAutoFit/>
          </a:bodyPr>
          <a:lstStyle/>
          <a:p>
            <a:r>
              <a:rPr lang="en-US" dirty="0"/>
              <a:t>Federal Generic Definition</a:t>
            </a:r>
          </a:p>
        </p:txBody>
      </p:sp>
      <p:sp>
        <p:nvSpPr>
          <p:cNvPr id="9" name="TextBox 8"/>
          <p:cNvSpPr txBox="1"/>
          <p:nvPr/>
        </p:nvSpPr>
        <p:spPr>
          <a:xfrm>
            <a:off x="1752600" y="4876804"/>
            <a:ext cx="6248400" cy="646331"/>
          </a:xfrm>
          <a:prstGeom prst="rect">
            <a:avLst/>
          </a:prstGeom>
          <a:noFill/>
        </p:spPr>
        <p:txBody>
          <a:bodyPr wrap="square" rtlCol="0">
            <a:spAutoFit/>
          </a:bodyPr>
          <a:lstStyle/>
          <a:p>
            <a:r>
              <a:rPr lang="en-US" dirty="0"/>
              <a:t>The NJ criminal statute is a categorical match with the applicable generic definition. </a:t>
            </a:r>
          </a:p>
        </p:txBody>
      </p:sp>
    </p:spTree>
    <p:custDataLst>
      <p:tags r:id="rId1"/>
    </p:custDataLst>
    <p:extLst>
      <p:ext uri="{BB962C8B-B14F-4D97-AF65-F5344CB8AC3E}">
        <p14:creationId xmlns:p14="http://schemas.microsoft.com/office/powerpoint/2010/main" val="13443931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256978522"/>
              </p:ext>
            </p:extLst>
          </p:nvPr>
        </p:nvGraphicFramePr>
        <p:xfrm>
          <a:off x="2552700" y="1981200"/>
          <a:ext cx="47244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1905000" y="609601"/>
            <a:ext cx="6019800" cy="769441"/>
          </a:xfrm>
          <a:prstGeom prst="rect">
            <a:avLst/>
          </a:prstGeom>
          <a:noFill/>
        </p:spPr>
        <p:txBody>
          <a:bodyPr wrap="square" rtlCol="0">
            <a:spAutoFit/>
          </a:bodyPr>
          <a:lstStyle/>
          <a:p>
            <a:pPr fontAlgn="auto">
              <a:spcBef>
                <a:spcPts val="0"/>
              </a:spcBef>
              <a:spcAft>
                <a:spcPts val="0"/>
              </a:spcAft>
            </a:pPr>
            <a:r>
              <a:rPr lang="en-US" sz="4400" dirty="0">
                <a:solidFill>
                  <a:prstClr val="black"/>
                </a:solidFill>
                <a:latin typeface="Calibri"/>
              </a:rPr>
              <a:t>Not a Categorical Match</a:t>
            </a:r>
          </a:p>
        </p:txBody>
      </p:sp>
      <p:sp>
        <p:nvSpPr>
          <p:cNvPr id="8" name="TextBox 7"/>
          <p:cNvSpPr txBox="1"/>
          <p:nvPr/>
        </p:nvSpPr>
        <p:spPr>
          <a:xfrm>
            <a:off x="1600200" y="5029201"/>
            <a:ext cx="6553200" cy="923330"/>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rPr>
              <a:t>Where the NJ criminal statute defines the offense more broadly than the immigration grounds of removal at issue, the conviction may not </a:t>
            </a:r>
            <a:r>
              <a:rPr lang="en-US" dirty="0" err="1">
                <a:solidFill>
                  <a:prstClr val="black"/>
                </a:solidFill>
                <a:latin typeface="Calibri"/>
              </a:rPr>
              <a:t>not</a:t>
            </a:r>
            <a:r>
              <a:rPr lang="en-US" dirty="0">
                <a:solidFill>
                  <a:prstClr val="black"/>
                </a:solidFill>
                <a:latin typeface="Calibri"/>
              </a:rPr>
              <a:t> trigger the immigration penalty. </a:t>
            </a:r>
          </a:p>
        </p:txBody>
      </p:sp>
    </p:spTree>
    <p:custDataLst>
      <p:tags r:id="rId1"/>
    </p:custDataLst>
    <p:extLst>
      <p:ext uri="{BB962C8B-B14F-4D97-AF65-F5344CB8AC3E}">
        <p14:creationId xmlns:p14="http://schemas.microsoft.com/office/powerpoint/2010/main" val="35466452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47675" y="228600"/>
          <a:ext cx="3724275" cy="1857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533400" y="2081639"/>
          <a:ext cx="3124200" cy="21855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nvGraphicFramePr>
        <p:xfrm>
          <a:off x="228600" y="4395152"/>
          <a:ext cx="3600450" cy="1905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ight Arrow 6"/>
          <p:cNvSpPr/>
          <p:nvPr/>
        </p:nvSpPr>
        <p:spPr>
          <a:xfrm>
            <a:off x="4564063" y="8382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sz="2200">
              <a:solidFill>
                <a:srgbClr val="FFFFFF"/>
              </a:solidFill>
            </a:endParaRPr>
          </a:p>
        </p:txBody>
      </p:sp>
      <p:sp>
        <p:nvSpPr>
          <p:cNvPr id="8" name="Right Arrow 7"/>
          <p:cNvSpPr/>
          <p:nvPr/>
        </p:nvSpPr>
        <p:spPr>
          <a:xfrm>
            <a:off x="4545013" y="28194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sz="2200">
              <a:solidFill>
                <a:srgbClr val="FFFFFF"/>
              </a:solidFill>
            </a:endParaRPr>
          </a:p>
        </p:txBody>
      </p:sp>
      <p:sp>
        <p:nvSpPr>
          <p:cNvPr id="9" name="Right Arrow 8"/>
          <p:cNvSpPr/>
          <p:nvPr/>
        </p:nvSpPr>
        <p:spPr>
          <a:xfrm>
            <a:off x="4572000" y="51054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sz="2200">
              <a:solidFill>
                <a:srgbClr val="FFFFFF"/>
              </a:solidFill>
            </a:endParaRPr>
          </a:p>
        </p:txBody>
      </p:sp>
      <p:sp>
        <p:nvSpPr>
          <p:cNvPr id="9224"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solidFill>
                <a:srgbClr val="000000"/>
              </a:solidFill>
              <a:ea typeface="MS PGothic" charset="0"/>
              <a:cs typeface="MS PGothic" charset="0"/>
            </a:endParaRPr>
          </a:p>
        </p:txBody>
      </p:sp>
      <p:sp>
        <p:nvSpPr>
          <p:cNvPr id="9225" name="Rectangle 8"/>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0" hangingPunct="0">
              <a:defRPr/>
            </a:pPr>
            <a:endParaRPr lang="en-US" sz="2200">
              <a:solidFill>
                <a:srgbClr val="000000"/>
              </a:solidFill>
              <a:ea typeface="MS PGothic" charset="0"/>
              <a:cs typeface="MS PGothic" charset="0"/>
            </a:endParaRPr>
          </a:p>
        </p:txBody>
      </p:sp>
      <p:sp>
        <p:nvSpPr>
          <p:cNvPr id="9226" name="Rectangle 9"/>
          <p:cNvSpPr>
            <a:spLocks noChangeArrowheads="1"/>
          </p:cNvSpPr>
          <p:nvPr/>
        </p:nvSpPr>
        <p:spPr bwMode="auto">
          <a:xfrm>
            <a:off x="6096000" y="622196"/>
            <a:ext cx="2025650"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tabLst>
                <a:tab pos="4619625" algn="l"/>
              </a:tabLst>
              <a:defRPr/>
            </a:pPr>
            <a:r>
              <a:rPr lang="en-US" sz="1100" dirty="0">
                <a:solidFill>
                  <a:srgbClr val="000000"/>
                </a:solidFill>
                <a:latin typeface="Calibri" charset="0"/>
                <a:ea typeface="Calibri" charset="0"/>
                <a:cs typeface="Times New Roman" charset="0"/>
              </a:rPr>
              <a:t>	</a:t>
            </a:r>
            <a:r>
              <a:rPr lang="en-US" sz="2800" dirty="0">
                <a:solidFill>
                  <a:srgbClr val="000000"/>
                </a:solidFill>
                <a:latin typeface="Calibri" charset="0"/>
                <a:ea typeface="Calibri" charset="0"/>
                <a:cs typeface="Times New Roman" charset="0"/>
              </a:rPr>
              <a:t>Defendant  wins</a:t>
            </a:r>
            <a:endParaRPr lang="en-US" sz="2800" dirty="0">
              <a:solidFill>
                <a:srgbClr val="000000"/>
              </a:solidFill>
              <a:ea typeface="MS PGothic" charset="0"/>
              <a:cs typeface="MS PGothic" charset="0"/>
            </a:endParaRPr>
          </a:p>
          <a:p>
            <a:pPr eaLnBrk="0" hangingPunct="0">
              <a:tabLst>
                <a:tab pos="4619625" algn="l"/>
              </a:tabLst>
              <a:defRPr/>
            </a:pPr>
            <a:endParaRPr lang="en-US" dirty="0">
              <a:solidFill>
                <a:srgbClr val="000000"/>
              </a:solidFill>
              <a:ea typeface="MS PGothic" charset="0"/>
              <a:cs typeface="MS PGothic" charset="0"/>
            </a:endParaRPr>
          </a:p>
        </p:txBody>
      </p:sp>
      <p:sp>
        <p:nvSpPr>
          <p:cNvPr id="9227" name="Rectangle 10"/>
          <p:cNvSpPr>
            <a:spLocks noChangeArrowheads="1"/>
          </p:cNvSpPr>
          <p:nvPr/>
        </p:nvSpPr>
        <p:spPr bwMode="auto">
          <a:xfrm>
            <a:off x="0" y="2314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0" hangingPunct="0">
              <a:defRPr/>
            </a:pPr>
            <a:endParaRPr lang="en-US" sz="2200">
              <a:solidFill>
                <a:srgbClr val="000000"/>
              </a:solidFill>
              <a:ea typeface="MS PGothic" charset="0"/>
              <a:cs typeface="MS PGothic" charset="0"/>
            </a:endParaRPr>
          </a:p>
        </p:txBody>
      </p:sp>
      <p:sp>
        <p:nvSpPr>
          <p:cNvPr id="9228" name="Rectangle 11"/>
          <p:cNvSpPr>
            <a:spLocks noChangeArrowheads="1"/>
          </p:cNvSpPr>
          <p:nvPr/>
        </p:nvSpPr>
        <p:spPr bwMode="auto">
          <a:xfrm>
            <a:off x="6096000" y="2645996"/>
            <a:ext cx="17732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r>
              <a:rPr lang="en-US" sz="2400" dirty="0">
                <a:solidFill>
                  <a:srgbClr val="000000"/>
                </a:solidFill>
                <a:latin typeface="Calibri" charset="0"/>
                <a:ea typeface="Calibri" charset="0"/>
                <a:cs typeface="Times New Roman" charset="0"/>
              </a:rPr>
              <a:t>Defendant loses</a:t>
            </a:r>
            <a:endParaRPr lang="en-US" sz="2400" dirty="0">
              <a:solidFill>
                <a:srgbClr val="000000"/>
              </a:solidFill>
              <a:ea typeface="MS PGothic" charset="0"/>
              <a:cs typeface="MS PGothic" charset="0"/>
            </a:endParaRPr>
          </a:p>
        </p:txBody>
      </p:sp>
      <p:sp>
        <p:nvSpPr>
          <p:cNvPr id="9229" name="Rectangle 12"/>
          <p:cNvSpPr>
            <a:spLocks noChangeArrowheads="1"/>
          </p:cNvSpPr>
          <p:nvPr/>
        </p:nvSpPr>
        <p:spPr bwMode="auto">
          <a:xfrm>
            <a:off x="5981700" y="5105400"/>
            <a:ext cx="29337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r>
              <a:rPr lang="en-US" sz="2400">
                <a:solidFill>
                  <a:srgbClr val="000000"/>
                </a:solidFill>
                <a:latin typeface="Calibri" charset="0"/>
                <a:ea typeface="MS PGothic" charset="0"/>
                <a:cs typeface="Times New Roman" charset="0"/>
              </a:rPr>
              <a:t>Look to record of conviction</a:t>
            </a:r>
            <a:endParaRPr lang="en-US" sz="2400">
              <a:solidFill>
                <a:srgbClr val="000000"/>
              </a:solidFill>
              <a:ea typeface="MS PGothic" charset="0"/>
              <a:cs typeface="MS PGothic" charset="0"/>
            </a:endParaRPr>
          </a:p>
        </p:txBody>
      </p:sp>
    </p:spTree>
    <p:custDataLst>
      <p:tags r:id="rId1"/>
    </p:custDataLst>
    <p:extLst>
      <p:ext uri="{BB962C8B-B14F-4D97-AF65-F5344CB8AC3E}">
        <p14:creationId xmlns:p14="http://schemas.microsoft.com/office/powerpoint/2010/main" val="17764296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277813"/>
            <a:ext cx="8305800" cy="865187"/>
          </a:xfrm>
        </p:spPr>
        <p:txBody>
          <a:bodyPr/>
          <a:lstStyle/>
          <a:p>
            <a:pPr algn="ctr" eaLnBrk="1" hangingPunct="1">
              <a:defRPr/>
            </a:pPr>
            <a:r>
              <a:rPr lang="en-US" sz="3400" b="1" cap="small" dirty="0">
                <a:solidFill>
                  <a:srgbClr val="0000FF"/>
                </a:solidFill>
                <a:ea typeface="ＭＳ Ｐゴシック" charset="0"/>
              </a:rPr>
              <a:t>Burdens of Proof:</a:t>
            </a:r>
          </a:p>
        </p:txBody>
      </p:sp>
      <p:sp>
        <p:nvSpPr>
          <p:cNvPr id="6147" name="Rectangle 3"/>
          <p:cNvSpPr>
            <a:spLocks noGrp="1" noChangeArrowheads="1"/>
          </p:cNvSpPr>
          <p:nvPr>
            <p:ph type="body" idx="1"/>
          </p:nvPr>
        </p:nvSpPr>
        <p:spPr>
          <a:xfrm>
            <a:off x="457200" y="1371600"/>
            <a:ext cx="8229600" cy="4530725"/>
          </a:xfrm>
        </p:spPr>
        <p:txBody>
          <a:bodyPr/>
          <a:lstStyle/>
          <a:p>
            <a:pPr eaLnBrk="1" hangingPunct="1">
              <a:defRPr/>
            </a:pPr>
            <a:r>
              <a:rPr lang="en-US" altLang="en-US" sz="2000" b="1"/>
              <a:t>Removability</a:t>
            </a:r>
            <a:r>
              <a:rPr lang="en-US" altLang="en-US" sz="2000"/>
              <a:t> </a:t>
            </a:r>
          </a:p>
          <a:p>
            <a:pPr lvl="1" eaLnBrk="1" hangingPunct="1">
              <a:defRPr/>
            </a:pPr>
            <a:r>
              <a:rPr lang="en-US" altLang="en-US" sz="2000">
                <a:ea typeface="Arial" pitchFamily="34" charset="0"/>
              </a:rPr>
              <a:t>DHS/ICE</a:t>
            </a:r>
            <a:r>
              <a:rPr lang="ru-RU" altLang="en-US" sz="2000">
                <a:ea typeface="Arial" pitchFamily="34" charset="0"/>
              </a:rPr>
              <a:t> bears the </a:t>
            </a:r>
            <a:r>
              <a:rPr lang="ru-RU" altLang="en-US" sz="2000" b="1">
                <a:ea typeface="Arial" pitchFamily="34" charset="0"/>
              </a:rPr>
              <a:t>burden</a:t>
            </a:r>
            <a:r>
              <a:rPr lang="ru-RU" altLang="en-US" sz="2000">
                <a:ea typeface="Arial" pitchFamily="34" charset="0"/>
              </a:rPr>
              <a:t> of proving by </a:t>
            </a:r>
            <a:r>
              <a:rPr lang="ru-RU" altLang="en-US" sz="2000" b="1" u="sng">
                <a:ea typeface="Arial" pitchFamily="34" charset="0"/>
              </a:rPr>
              <a:t>clear and convincing evidence</a:t>
            </a:r>
            <a:r>
              <a:rPr lang="ru-RU" altLang="en-US" sz="2000">
                <a:ea typeface="Arial" pitchFamily="34" charset="0"/>
              </a:rPr>
              <a:t> that the non</a:t>
            </a:r>
            <a:r>
              <a:rPr lang="en-US" altLang="en-US" sz="2000">
                <a:ea typeface="Arial" pitchFamily="34" charset="0"/>
              </a:rPr>
              <a:t>-</a:t>
            </a:r>
            <a:r>
              <a:rPr lang="ru-RU" altLang="en-US" sz="2000">
                <a:ea typeface="Arial" pitchFamily="34" charset="0"/>
              </a:rPr>
              <a:t>citizen is removable. </a:t>
            </a:r>
            <a:r>
              <a:rPr lang="en-US" altLang="en-US" sz="1800">
                <a:ea typeface="Arial" pitchFamily="34" charset="0"/>
              </a:rPr>
              <a:t>INA § 240(c)(3).</a:t>
            </a:r>
          </a:p>
          <a:p>
            <a:pPr lvl="2" eaLnBrk="1" hangingPunct="1">
              <a:defRPr/>
            </a:pPr>
            <a:r>
              <a:rPr lang="en-US" altLang="en-US" sz="2000">
                <a:ea typeface="Arial" pitchFamily="34" charset="0"/>
              </a:rPr>
              <a:t>DHS</a:t>
            </a:r>
            <a:r>
              <a:rPr lang="ru-RU" altLang="en-US" sz="2000">
                <a:ea typeface="Arial" pitchFamily="34" charset="0"/>
              </a:rPr>
              <a:t> must prove that the non</a:t>
            </a:r>
            <a:r>
              <a:rPr lang="en-US" altLang="en-US" sz="2000">
                <a:ea typeface="Arial" pitchFamily="34" charset="0"/>
              </a:rPr>
              <a:t>-</a:t>
            </a:r>
            <a:r>
              <a:rPr lang="ru-RU" altLang="en-US" sz="2000">
                <a:ea typeface="Arial" pitchFamily="34" charset="0"/>
              </a:rPr>
              <a:t>citizen's conviction falls within the federal definition of a removable offense</a:t>
            </a:r>
            <a:r>
              <a:rPr lang="en-US" altLang="en-US" sz="2000">
                <a:ea typeface="Arial" pitchFamily="34" charset="0"/>
              </a:rPr>
              <a:t>. </a:t>
            </a:r>
          </a:p>
          <a:p>
            <a:pPr lvl="2" eaLnBrk="1" hangingPunct="1">
              <a:buFont typeface="Wingdings" panose="05000000000000000000" pitchFamily="2" charset="2"/>
              <a:buNone/>
              <a:defRPr/>
            </a:pPr>
            <a:endParaRPr lang="en-US" altLang="en-US" sz="2000">
              <a:ea typeface="Arial" pitchFamily="34" charset="0"/>
            </a:endParaRPr>
          </a:p>
          <a:p>
            <a:pPr eaLnBrk="1" hangingPunct="1">
              <a:defRPr/>
            </a:pPr>
            <a:r>
              <a:rPr lang="en-US" altLang="en-US" sz="2000" b="1"/>
              <a:t>Relief</a:t>
            </a:r>
            <a:r>
              <a:rPr lang="en-US" altLang="en-US" sz="2000"/>
              <a:t> </a:t>
            </a:r>
          </a:p>
          <a:p>
            <a:pPr lvl="1" eaLnBrk="1" hangingPunct="1">
              <a:defRPr/>
            </a:pPr>
            <a:r>
              <a:rPr lang="en-US" altLang="en-US" sz="2000">
                <a:ea typeface="Arial" pitchFamily="34" charset="0"/>
              </a:rPr>
              <a:t>Once DHS</a:t>
            </a:r>
            <a:r>
              <a:rPr lang="ru-RU" altLang="en-US" sz="2000">
                <a:ea typeface="Arial" pitchFamily="34" charset="0"/>
              </a:rPr>
              <a:t> </a:t>
            </a:r>
            <a:r>
              <a:rPr lang="en-US" altLang="en-US" sz="2000">
                <a:ea typeface="Arial" pitchFamily="34" charset="0"/>
              </a:rPr>
              <a:t>has </a:t>
            </a:r>
            <a:r>
              <a:rPr lang="ru-RU" altLang="en-US" sz="2000">
                <a:ea typeface="Arial" pitchFamily="34" charset="0"/>
              </a:rPr>
              <a:t>met its burden</a:t>
            </a:r>
            <a:r>
              <a:rPr lang="en-US" altLang="en-US" sz="2000">
                <a:ea typeface="Arial" pitchFamily="34" charset="0"/>
              </a:rPr>
              <a:t> of proving removability, the </a:t>
            </a:r>
            <a:r>
              <a:rPr lang="ru-RU" altLang="en-US" sz="2000" b="1">
                <a:ea typeface="Arial" pitchFamily="34" charset="0"/>
              </a:rPr>
              <a:t>burden</a:t>
            </a:r>
            <a:r>
              <a:rPr lang="ru-RU" altLang="en-US" sz="2000">
                <a:ea typeface="Arial" pitchFamily="34" charset="0"/>
              </a:rPr>
              <a:t> shifts to the non</a:t>
            </a:r>
            <a:r>
              <a:rPr lang="en-US" altLang="en-US" sz="2000">
                <a:ea typeface="Arial" pitchFamily="34" charset="0"/>
              </a:rPr>
              <a:t>-</a:t>
            </a:r>
            <a:r>
              <a:rPr lang="ru-RU" altLang="en-US" sz="2000">
                <a:ea typeface="Arial" pitchFamily="34" charset="0"/>
              </a:rPr>
              <a:t>citizen</a:t>
            </a:r>
            <a:r>
              <a:rPr lang="en-US" altLang="en-US" sz="2000">
                <a:ea typeface="Arial" pitchFamily="34" charset="0"/>
              </a:rPr>
              <a:t> to demonstrate </a:t>
            </a:r>
            <a:r>
              <a:rPr lang="ru-RU" altLang="en-US" sz="2000">
                <a:ea typeface="Arial" pitchFamily="34" charset="0"/>
              </a:rPr>
              <a:t>statutory eligibility </a:t>
            </a:r>
            <a:r>
              <a:rPr lang="en-US" altLang="en-US" sz="2000">
                <a:ea typeface="Arial" pitchFamily="34" charset="0"/>
              </a:rPr>
              <a:t>by a </a:t>
            </a:r>
            <a:r>
              <a:rPr lang="en-US" altLang="en-US" sz="2000" b="1" u="sng">
                <a:ea typeface="Arial" pitchFamily="34" charset="0"/>
              </a:rPr>
              <a:t>preponderance of the evidence</a:t>
            </a:r>
            <a:r>
              <a:rPr lang="en-US" altLang="en-US" sz="2000">
                <a:ea typeface="Arial" pitchFamily="34" charset="0"/>
              </a:rPr>
              <a:t>.</a:t>
            </a:r>
            <a:r>
              <a:rPr lang="ru-RU" altLang="en-US" sz="2000">
                <a:ea typeface="Arial" pitchFamily="34" charset="0"/>
              </a:rPr>
              <a:t> </a:t>
            </a:r>
            <a:r>
              <a:rPr lang="en-US" altLang="en-US" sz="1800">
                <a:ea typeface="Arial" pitchFamily="34" charset="0"/>
              </a:rPr>
              <a:t>INA § 240(c)(2), (4).</a:t>
            </a:r>
            <a:r>
              <a:rPr lang="en-US" altLang="en-US">
                <a:ea typeface="Arial" pitchFamily="34" charset="0"/>
              </a:rPr>
              <a:t> </a:t>
            </a:r>
          </a:p>
        </p:txBody>
      </p:sp>
    </p:spTree>
    <p:custDataLst>
      <p:tags r:id="rId1"/>
    </p:custDataLst>
    <p:extLst>
      <p:ext uri="{BB962C8B-B14F-4D97-AF65-F5344CB8AC3E}">
        <p14:creationId xmlns:p14="http://schemas.microsoft.com/office/powerpoint/2010/main" val="4809502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7813"/>
            <a:ext cx="8229600" cy="788987"/>
          </a:xfrm>
        </p:spPr>
        <p:txBody>
          <a:bodyPr/>
          <a:lstStyle/>
          <a:p>
            <a:pPr algn="ctr" eaLnBrk="1" hangingPunct="1">
              <a:defRPr/>
            </a:pPr>
            <a:r>
              <a:rPr lang="en-US" altLang="en-US" sz="3400" b="1" dirty="0">
                <a:solidFill>
                  <a:srgbClr val="0000FF"/>
                </a:solidFill>
              </a:rPr>
              <a:t>Modified Categorical Approach:</a:t>
            </a:r>
            <a:br>
              <a:rPr lang="en-US" altLang="en-US" sz="3400" b="1" dirty="0"/>
            </a:br>
            <a:endParaRPr lang="en-US" altLang="en-US" sz="3400" b="1" dirty="0"/>
          </a:p>
        </p:txBody>
      </p:sp>
      <p:sp>
        <p:nvSpPr>
          <p:cNvPr id="18435" name="Rectangle 3"/>
          <p:cNvSpPr>
            <a:spLocks noGrp="1" noChangeArrowheads="1"/>
          </p:cNvSpPr>
          <p:nvPr>
            <p:ph idx="1"/>
          </p:nvPr>
        </p:nvSpPr>
        <p:spPr>
          <a:xfrm>
            <a:off x="457200" y="1066800"/>
            <a:ext cx="8229600" cy="4724400"/>
          </a:xfrm>
        </p:spPr>
        <p:txBody>
          <a:bodyPr/>
          <a:lstStyle/>
          <a:p>
            <a:pPr lvl="1" eaLnBrk="1" hangingPunct="1">
              <a:defRPr/>
            </a:pPr>
            <a:r>
              <a:rPr lang="en-US" altLang="en-US" sz="2200" u="sng" dirty="0">
                <a:ea typeface="Arial" pitchFamily="34" charset="0"/>
              </a:rPr>
              <a:t>WHAT IS IT</a:t>
            </a:r>
            <a:r>
              <a:rPr lang="en-US" altLang="en-US" sz="2200" dirty="0">
                <a:ea typeface="Arial" pitchFamily="34" charset="0"/>
              </a:rPr>
              <a:t>?</a:t>
            </a:r>
          </a:p>
          <a:p>
            <a:pPr lvl="1" eaLnBrk="1" hangingPunct="1">
              <a:buFont typeface="Wingdings" panose="05000000000000000000" pitchFamily="2" charset="2"/>
              <a:buNone/>
              <a:defRPr/>
            </a:pPr>
            <a:endParaRPr lang="en-US" altLang="en-US" sz="2200" b="1" dirty="0">
              <a:ea typeface="Arial" pitchFamily="34" charset="0"/>
            </a:endParaRPr>
          </a:p>
          <a:p>
            <a:pPr lvl="2" eaLnBrk="1" hangingPunct="1">
              <a:defRPr/>
            </a:pPr>
            <a:r>
              <a:rPr lang="en-US" altLang="en-US" dirty="0">
                <a:ea typeface="Arial" pitchFamily="34" charset="0"/>
              </a:rPr>
              <a:t>Because we have this “overlap” issue as depicted in the previous slides, the immigration judge can look (beyond the statutory elements) at the </a:t>
            </a:r>
            <a:r>
              <a:rPr lang="en-US" altLang="en-US" b="1" dirty="0">
                <a:ea typeface="Arial" pitchFamily="34" charset="0"/>
              </a:rPr>
              <a:t>“record of conviction</a:t>
            </a:r>
            <a:r>
              <a:rPr lang="en-US" altLang="en-US" b="1" i="1" dirty="0">
                <a:ea typeface="Arial" pitchFamily="34" charset="0"/>
              </a:rPr>
              <a:t>”</a:t>
            </a:r>
            <a:r>
              <a:rPr lang="en-US" altLang="ja-JP" dirty="0">
                <a:ea typeface="MS PGothic" pitchFamily="34" charset="-128"/>
              </a:rPr>
              <a:t> to identify the version of the New Jersey state statute resulted in a conviction.</a:t>
            </a:r>
            <a:endParaRPr lang="en-US" altLang="ja-JP" b="1" dirty="0">
              <a:ea typeface="MS PGothic" pitchFamily="34" charset="-128"/>
            </a:endParaRPr>
          </a:p>
          <a:p>
            <a:pPr lvl="4" eaLnBrk="1" hangingPunct="1">
              <a:defRPr/>
            </a:pPr>
            <a:r>
              <a:rPr lang="en-US" altLang="en-US" sz="2200" dirty="0">
                <a:ea typeface="Arial" pitchFamily="34" charset="0"/>
              </a:rPr>
              <a:t>The immigration judge is not to engage in the MCA to see what defendant “actually did”. The facts are irrelevant. </a:t>
            </a:r>
          </a:p>
          <a:p>
            <a:pPr lvl="2" eaLnBrk="1" hangingPunct="1">
              <a:defRPr/>
            </a:pPr>
            <a:r>
              <a:rPr lang="en-US" altLang="en-US" dirty="0">
                <a:ea typeface="Arial" pitchFamily="34" charset="0"/>
              </a:rPr>
              <a:t>The immigration judge then compares the NJ statute </a:t>
            </a:r>
            <a:r>
              <a:rPr lang="en-US" altLang="en-US" b="1" dirty="0">
                <a:ea typeface="Arial" pitchFamily="34" charset="0"/>
              </a:rPr>
              <a:t>elements</a:t>
            </a:r>
            <a:r>
              <a:rPr lang="en-US" altLang="en-US" dirty="0">
                <a:ea typeface="Arial" pitchFamily="34" charset="0"/>
              </a:rPr>
              <a:t> to the federal generic offense to see if the defendant was convicted</a:t>
            </a:r>
            <a:r>
              <a:rPr lang="en-US" altLang="en-US" b="1" dirty="0">
                <a:ea typeface="Arial" pitchFamily="34" charset="0"/>
              </a:rPr>
              <a:t> </a:t>
            </a:r>
            <a:r>
              <a:rPr lang="en-US" altLang="en-US" dirty="0">
                <a:ea typeface="Arial" pitchFamily="34" charset="0"/>
              </a:rPr>
              <a:t>of the generic crime.</a:t>
            </a:r>
          </a:p>
        </p:txBody>
      </p:sp>
    </p:spTree>
    <p:custDataLst>
      <p:tags r:id="rId1"/>
    </p:custDataLst>
    <p:extLst>
      <p:ext uri="{BB962C8B-B14F-4D97-AF65-F5344CB8AC3E}">
        <p14:creationId xmlns:p14="http://schemas.microsoft.com/office/powerpoint/2010/main" val="13045768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277813"/>
            <a:ext cx="8305800" cy="941387"/>
          </a:xfrm>
        </p:spPr>
        <p:txBody>
          <a:bodyPr/>
          <a:lstStyle/>
          <a:p>
            <a:pPr algn="ctr" eaLnBrk="1" hangingPunct="1">
              <a:defRPr/>
            </a:pPr>
            <a:r>
              <a:rPr lang="en-US" altLang="en-US" sz="3400" b="1">
                <a:solidFill>
                  <a:srgbClr val="0000FF"/>
                </a:solidFill>
              </a:rPr>
              <a:t>Modified Categorical Approach:</a:t>
            </a:r>
            <a:br>
              <a:rPr lang="en-US" altLang="en-US" sz="3400" b="1"/>
            </a:br>
            <a:endParaRPr lang="en-US" altLang="en-US" sz="3400" b="1"/>
          </a:p>
        </p:txBody>
      </p:sp>
      <p:sp>
        <p:nvSpPr>
          <p:cNvPr id="15363" name="Rectangle 3"/>
          <p:cNvSpPr>
            <a:spLocks noGrp="1" noChangeArrowheads="1"/>
          </p:cNvSpPr>
          <p:nvPr>
            <p:ph idx="1"/>
          </p:nvPr>
        </p:nvSpPr>
        <p:spPr>
          <a:xfrm>
            <a:off x="457200" y="1219200"/>
            <a:ext cx="8229600" cy="4876800"/>
          </a:xfrm>
        </p:spPr>
        <p:txBody>
          <a:bodyPr/>
          <a:lstStyle/>
          <a:p>
            <a:pPr eaLnBrk="1" hangingPunct="1">
              <a:defRPr/>
            </a:pPr>
            <a:r>
              <a:rPr lang="en-US" altLang="en-US" sz="2000" u="sng"/>
              <a:t>WHEN DO WE GO THERE</a:t>
            </a:r>
            <a:r>
              <a:rPr lang="en-US" altLang="en-US" sz="2000"/>
              <a:t>?</a:t>
            </a:r>
          </a:p>
          <a:p>
            <a:pPr lvl="2" eaLnBrk="1" hangingPunct="1">
              <a:defRPr/>
            </a:pPr>
            <a:r>
              <a:rPr lang="en-US" altLang="en-US" sz="2000" b="1">
                <a:ea typeface="Arial" pitchFamily="34" charset="0"/>
              </a:rPr>
              <a:t>ONLY</a:t>
            </a:r>
            <a:r>
              <a:rPr lang="en-US" altLang="en-US" sz="2000">
                <a:ea typeface="Arial" pitchFamily="34" charset="0"/>
              </a:rPr>
              <a:t> when a state criminal statute is </a:t>
            </a:r>
            <a:r>
              <a:rPr lang="en-US" altLang="en-US" sz="2000" b="1">
                <a:ea typeface="Arial" pitchFamily="34" charset="0"/>
              </a:rPr>
              <a:t>“divisible”:</a:t>
            </a:r>
            <a:r>
              <a:rPr lang="en-US" altLang="en-US" sz="2000">
                <a:ea typeface="Arial" pitchFamily="34" charset="0"/>
              </a:rPr>
              <a:t> </a:t>
            </a:r>
          </a:p>
          <a:p>
            <a:pPr lvl="2" eaLnBrk="1" hangingPunct="1">
              <a:defRPr/>
            </a:pPr>
            <a:endParaRPr lang="en-US" altLang="en-US" sz="2000">
              <a:ea typeface="Arial" pitchFamily="34" charset="0"/>
            </a:endParaRPr>
          </a:p>
          <a:p>
            <a:pPr lvl="3" eaLnBrk="1" hangingPunct="1">
              <a:buFont typeface="Wingdings" panose="05000000000000000000" pitchFamily="2" charset="2"/>
              <a:buNone/>
              <a:defRPr/>
            </a:pPr>
            <a:r>
              <a:rPr lang="en-US" altLang="en-US">
                <a:ea typeface="Arial" pitchFamily="34" charset="0"/>
              </a:rPr>
              <a:t>(1) “list[s] potential offense elements in the alternative”</a:t>
            </a:r>
          </a:p>
          <a:p>
            <a:pPr lvl="3" eaLnBrk="1" hangingPunct="1">
              <a:buFont typeface="Wingdings" panose="05000000000000000000" pitchFamily="2" charset="2"/>
              <a:buNone/>
              <a:defRPr/>
            </a:pPr>
            <a:r>
              <a:rPr lang="en-US" altLang="en-US">
                <a:ea typeface="Arial" pitchFamily="34" charset="0"/>
              </a:rPr>
              <a:t> </a:t>
            </a:r>
          </a:p>
          <a:p>
            <a:pPr lvl="2" eaLnBrk="1" hangingPunct="1">
              <a:buFont typeface="Wingdings" panose="05000000000000000000" pitchFamily="2" charset="2"/>
              <a:buNone/>
              <a:defRPr/>
            </a:pPr>
            <a:r>
              <a:rPr lang="en-US" altLang="en-US" sz="2000">
                <a:ea typeface="Arial" pitchFamily="34" charset="0"/>
              </a:rPr>
              <a:t>		</a:t>
            </a:r>
            <a:r>
              <a:rPr lang="en-US" altLang="en-US" sz="2000" b="1" u="sng">
                <a:ea typeface="Arial" pitchFamily="34" charset="0"/>
              </a:rPr>
              <a:t>AND</a:t>
            </a:r>
            <a:r>
              <a:rPr lang="en-US" altLang="en-US" sz="2000">
                <a:ea typeface="Arial" pitchFamily="34" charset="0"/>
              </a:rPr>
              <a:t> </a:t>
            </a:r>
          </a:p>
          <a:p>
            <a:pPr lvl="2" eaLnBrk="1" hangingPunct="1">
              <a:buFont typeface="Wingdings" panose="05000000000000000000" pitchFamily="2" charset="2"/>
              <a:buNone/>
              <a:defRPr/>
            </a:pPr>
            <a:endParaRPr lang="en-US" altLang="en-US" sz="2000">
              <a:ea typeface="Arial" pitchFamily="34" charset="0"/>
            </a:endParaRPr>
          </a:p>
          <a:p>
            <a:pPr lvl="3" eaLnBrk="1" hangingPunct="1">
              <a:buFont typeface="Wingdings" panose="05000000000000000000" pitchFamily="2" charset="2"/>
              <a:buNone/>
              <a:defRPr/>
            </a:pPr>
            <a:r>
              <a:rPr lang="en-US" altLang="en-US">
                <a:ea typeface="Arial" pitchFamily="34" charset="0"/>
              </a:rPr>
              <a:t>(2) “at least one, but not all” of the alternative versions of the offense is, by its elements, a predicate offense. (a categorical match to federal analog)</a:t>
            </a:r>
          </a:p>
          <a:p>
            <a:pPr lvl="3" eaLnBrk="1" hangingPunct="1">
              <a:buFont typeface="Wingdings" panose="05000000000000000000" pitchFamily="2" charset="2"/>
              <a:buNone/>
              <a:defRPr/>
            </a:pPr>
            <a:endParaRPr lang="en-US" altLang="en-US">
              <a:ea typeface="Arial" pitchFamily="34" charset="0"/>
            </a:endParaRPr>
          </a:p>
          <a:p>
            <a:pPr lvl="3" eaLnBrk="1" hangingPunct="1">
              <a:buFont typeface="Wingdings" panose="05000000000000000000" pitchFamily="2" charset="2"/>
              <a:buNone/>
              <a:defRPr/>
            </a:pPr>
            <a:r>
              <a:rPr lang="en-US" altLang="en-US" i="1">
                <a:ea typeface="Arial" pitchFamily="34" charset="0"/>
              </a:rPr>
              <a:t>Descamps v. U.S.</a:t>
            </a:r>
            <a:r>
              <a:rPr lang="en-US" altLang="en-US">
                <a:ea typeface="Arial" pitchFamily="34" charset="0"/>
              </a:rPr>
              <a:t>, 133 S. Ct. 2276, 2285 (2013); </a:t>
            </a:r>
            <a:r>
              <a:rPr lang="en-US" altLang="en-US" i="1">
                <a:ea typeface="Arial" pitchFamily="34" charset="0"/>
              </a:rPr>
              <a:t>see also</a:t>
            </a:r>
          </a:p>
          <a:p>
            <a:pPr lvl="3" eaLnBrk="1" hangingPunct="1">
              <a:buFont typeface="Wingdings" panose="05000000000000000000" pitchFamily="2" charset="2"/>
              <a:buNone/>
              <a:defRPr/>
            </a:pPr>
            <a:r>
              <a:rPr lang="en-US" altLang="en-US" i="1">
                <a:ea typeface="Arial" pitchFamily="34" charset="0"/>
              </a:rPr>
              <a:t>United States v. Brown</a:t>
            </a:r>
            <a:r>
              <a:rPr lang="en-US" altLang="en-US">
                <a:ea typeface="Arial" pitchFamily="34" charset="0"/>
              </a:rPr>
              <a:t>, 765 F.3d 185 (3d Cir. 2014).</a:t>
            </a:r>
            <a:r>
              <a:rPr lang="en-US" altLang="en-US" sz="1800">
                <a:ea typeface="Arial" pitchFamily="34" charset="0"/>
              </a:rPr>
              <a:t> </a:t>
            </a:r>
          </a:p>
          <a:p>
            <a:pPr lvl="1" eaLnBrk="1" hangingPunct="1">
              <a:buFont typeface="Wingdings" panose="05000000000000000000" pitchFamily="2" charset="2"/>
              <a:buNone/>
              <a:defRPr/>
            </a:pPr>
            <a:endParaRPr lang="en-US" altLang="en-US" sz="2200">
              <a:ea typeface="Arial" pitchFamily="34" charset="0"/>
            </a:endParaRPr>
          </a:p>
        </p:txBody>
      </p:sp>
    </p:spTree>
    <p:custDataLst>
      <p:tags r:id="rId1"/>
    </p:custDataLst>
    <p:extLst>
      <p:ext uri="{BB962C8B-B14F-4D97-AF65-F5344CB8AC3E}">
        <p14:creationId xmlns:p14="http://schemas.microsoft.com/office/powerpoint/2010/main" val="26911397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865187"/>
          </a:xfrm>
        </p:spPr>
        <p:txBody>
          <a:bodyPr/>
          <a:lstStyle/>
          <a:p>
            <a:pPr algn="ctr" eaLnBrk="1" hangingPunct="1">
              <a:defRPr/>
            </a:pPr>
            <a:r>
              <a:rPr lang="en-US" sz="3400" b="1" cap="small" dirty="0">
                <a:solidFill>
                  <a:srgbClr val="0000FF"/>
                </a:solidFill>
                <a:ea typeface="ＭＳ Ｐゴシック" charset="0"/>
              </a:rPr>
              <a:t>Modified Categorical Approach:</a:t>
            </a:r>
            <a:br>
              <a:rPr lang="en-US" sz="3400" b="1" cap="small" dirty="0">
                <a:solidFill>
                  <a:srgbClr val="0000FF"/>
                </a:solidFill>
                <a:ea typeface="ＭＳ Ｐゴシック" charset="0"/>
              </a:rPr>
            </a:br>
            <a:endParaRPr lang="en-US" sz="3400" b="1" cap="small" dirty="0">
              <a:solidFill>
                <a:srgbClr val="0000FF"/>
              </a:solidFill>
              <a:ea typeface="ＭＳ Ｐゴシック" charset="0"/>
            </a:endParaRPr>
          </a:p>
        </p:txBody>
      </p:sp>
      <p:sp>
        <p:nvSpPr>
          <p:cNvPr id="19459" name="Rectangle 3"/>
          <p:cNvSpPr>
            <a:spLocks noGrp="1" noChangeArrowheads="1"/>
          </p:cNvSpPr>
          <p:nvPr>
            <p:ph idx="1"/>
          </p:nvPr>
        </p:nvSpPr>
        <p:spPr>
          <a:xfrm>
            <a:off x="381000" y="1295400"/>
            <a:ext cx="8458200" cy="4724400"/>
          </a:xfrm>
        </p:spPr>
        <p:txBody>
          <a:bodyPr/>
          <a:lstStyle/>
          <a:p>
            <a:pPr lvl="1" eaLnBrk="1" hangingPunct="1">
              <a:lnSpc>
                <a:spcPct val="80000"/>
              </a:lnSpc>
              <a:buFont typeface="Wingdings" charset="0"/>
              <a:buChar char="q"/>
              <a:defRPr/>
            </a:pPr>
            <a:r>
              <a:rPr lang="en-US" sz="2200" u="sng" dirty="0"/>
              <a:t>WHAT IS A RECORD OF CONVICTION</a:t>
            </a:r>
            <a:r>
              <a:rPr lang="en-US" sz="2200" dirty="0"/>
              <a:t>?</a:t>
            </a:r>
          </a:p>
          <a:p>
            <a:pPr marL="671512" lvl="2" indent="0" eaLnBrk="1" hangingPunct="1">
              <a:lnSpc>
                <a:spcPct val="80000"/>
              </a:lnSpc>
              <a:buNone/>
              <a:defRPr/>
            </a:pPr>
            <a:endParaRPr lang="en-US" b="1" dirty="0"/>
          </a:p>
          <a:p>
            <a:pPr lvl="3" eaLnBrk="1" hangingPunct="1">
              <a:lnSpc>
                <a:spcPct val="80000"/>
              </a:lnSpc>
              <a:buFont typeface="Wingdings" charset="0"/>
              <a:buChar char="q"/>
              <a:defRPr/>
            </a:pPr>
            <a:r>
              <a:rPr lang="en-US" sz="2200" dirty="0"/>
              <a:t>Charging document: summons, indictment or accusation</a:t>
            </a:r>
          </a:p>
          <a:p>
            <a:pPr marL="1023937" lvl="3" indent="0" eaLnBrk="1" hangingPunct="1">
              <a:lnSpc>
                <a:spcPct val="80000"/>
              </a:lnSpc>
              <a:buNone/>
              <a:defRPr/>
            </a:pPr>
            <a:endParaRPr lang="en-US" b="1" dirty="0"/>
          </a:p>
          <a:p>
            <a:pPr lvl="3" eaLnBrk="1" hangingPunct="1">
              <a:lnSpc>
                <a:spcPct val="80000"/>
              </a:lnSpc>
              <a:buFont typeface="Wingdings" charset="0"/>
              <a:buChar char="q"/>
              <a:defRPr/>
            </a:pPr>
            <a:r>
              <a:rPr lang="en-US" sz="2200" dirty="0"/>
              <a:t>Plea forms and/or plea colloquy transcript</a:t>
            </a:r>
          </a:p>
          <a:p>
            <a:pPr lvl="3" eaLnBrk="1" hangingPunct="1">
              <a:lnSpc>
                <a:spcPct val="80000"/>
              </a:lnSpc>
              <a:buFont typeface="Wingdings" charset="0"/>
              <a:buChar char="q"/>
              <a:defRPr/>
            </a:pPr>
            <a:endParaRPr lang="en-US" sz="2200" dirty="0"/>
          </a:p>
          <a:p>
            <a:pPr lvl="3" eaLnBrk="1" hangingPunct="1">
              <a:lnSpc>
                <a:spcPct val="80000"/>
              </a:lnSpc>
              <a:buFont typeface="Wingdings" charset="0"/>
              <a:buChar char="q"/>
              <a:defRPr/>
            </a:pPr>
            <a:r>
              <a:rPr lang="en-US" sz="2200" dirty="0"/>
              <a:t>Judgement of Conviction or court disposition</a:t>
            </a:r>
          </a:p>
          <a:p>
            <a:pPr lvl="3" eaLnBrk="1" hangingPunct="1">
              <a:lnSpc>
                <a:spcPct val="80000"/>
              </a:lnSpc>
              <a:buFont typeface="Wingdings" charset="0"/>
              <a:buChar char="q"/>
              <a:defRPr/>
            </a:pPr>
            <a:endParaRPr lang="en-US" sz="2200" dirty="0"/>
          </a:p>
          <a:p>
            <a:pPr lvl="3" eaLnBrk="1" hangingPunct="1">
              <a:lnSpc>
                <a:spcPct val="80000"/>
              </a:lnSpc>
              <a:buFont typeface="Wingdings" charset="0"/>
              <a:buChar char="q"/>
              <a:defRPr/>
            </a:pPr>
            <a:r>
              <a:rPr lang="en-US" sz="2200" dirty="0"/>
              <a:t>Lab Certificate</a:t>
            </a:r>
            <a:endParaRPr lang="en-US" dirty="0"/>
          </a:p>
          <a:p>
            <a:pPr lvl="3" eaLnBrk="1" hangingPunct="1">
              <a:lnSpc>
                <a:spcPct val="80000"/>
              </a:lnSpc>
              <a:buFont typeface="Wingdings" charset="0"/>
              <a:buNone/>
              <a:defRPr/>
            </a:pPr>
            <a:endParaRPr lang="en-US" dirty="0"/>
          </a:p>
          <a:p>
            <a:pPr eaLnBrk="1" hangingPunct="1">
              <a:lnSpc>
                <a:spcPct val="80000"/>
              </a:lnSpc>
              <a:buFont typeface="Wingdings" charset="0"/>
              <a:buChar char="n"/>
              <a:defRPr/>
            </a:pPr>
            <a:r>
              <a:rPr lang="en-US" sz="2000" b="1" dirty="0">
                <a:ea typeface="ＭＳ Ｐゴシック" charset="0"/>
              </a:rPr>
              <a:t>Note</a:t>
            </a:r>
            <a:r>
              <a:rPr lang="en-US" sz="2000" dirty="0">
                <a:ea typeface="ＭＳ Ｐゴシック" charset="0"/>
              </a:rPr>
              <a:t>: Police reports are generally NOT part of ROC unless incorporated into the guilty plea or were admitted by the alien. </a:t>
            </a:r>
            <a:r>
              <a:rPr lang="en-US" sz="2000" i="1" dirty="0">
                <a:ea typeface="ＭＳ Ｐゴシック" charset="0"/>
              </a:rPr>
              <a:t>Matter of Milian-Dubon</a:t>
            </a:r>
            <a:r>
              <a:rPr lang="en-US" sz="2000" dirty="0">
                <a:ea typeface="ＭＳ Ｐゴシック" charset="0"/>
              </a:rPr>
              <a:t>, 25 I&amp;N Dec. 197 (BIA 2010). </a:t>
            </a:r>
            <a:endParaRPr lang="en-US" sz="1800" dirty="0">
              <a:ea typeface="ＭＳ Ｐゴシック" charset="0"/>
            </a:endParaRPr>
          </a:p>
        </p:txBody>
      </p:sp>
    </p:spTree>
    <p:custDataLst>
      <p:tags r:id="rId1"/>
    </p:custDataLst>
    <p:extLst>
      <p:ext uri="{BB962C8B-B14F-4D97-AF65-F5344CB8AC3E}">
        <p14:creationId xmlns:p14="http://schemas.microsoft.com/office/powerpoint/2010/main" val="28984340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26F3F-0B4E-42F3-8BAA-A808CB2FFFC8}"/>
              </a:ext>
            </a:extLst>
          </p:cNvPr>
          <p:cNvSpPr>
            <a:spLocks noGrp="1"/>
          </p:cNvSpPr>
          <p:nvPr>
            <p:ph type="title"/>
          </p:nvPr>
        </p:nvSpPr>
        <p:spPr/>
        <p:txBody>
          <a:bodyPr/>
          <a:lstStyle/>
          <a:p>
            <a:r>
              <a:rPr lang="en-US" dirty="0"/>
              <a:t>Endangering Welfare of Children</a:t>
            </a:r>
            <a:br>
              <a:rPr lang="en-US" dirty="0"/>
            </a:br>
            <a:endParaRPr lang="en-US" dirty="0"/>
          </a:p>
        </p:txBody>
      </p:sp>
      <p:sp>
        <p:nvSpPr>
          <p:cNvPr id="3" name="Content Placeholder 2">
            <a:extLst>
              <a:ext uri="{FF2B5EF4-FFF2-40B4-BE49-F238E27FC236}">
                <a16:creationId xmlns:a16="http://schemas.microsoft.com/office/drawing/2014/main" id="{61A79D86-74D2-4B03-BAF8-25DBF5351FA4}"/>
              </a:ext>
            </a:extLst>
          </p:cNvPr>
          <p:cNvSpPr>
            <a:spLocks noGrp="1"/>
          </p:cNvSpPr>
          <p:nvPr>
            <p:ph idx="1"/>
          </p:nvPr>
        </p:nvSpPr>
        <p:spPr>
          <a:xfrm>
            <a:off x="457200" y="990600"/>
            <a:ext cx="8229600" cy="4530725"/>
          </a:xfrm>
        </p:spPr>
        <p:txBody>
          <a:bodyPr/>
          <a:lstStyle/>
          <a:p>
            <a:r>
              <a:rPr lang="en-US" sz="2000" dirty="0"/>
              <a:t>a. (1) Any person having a legal duty for the care of a child or who has assumed responsibility for the care of a child who engages in sexual conduct which would impair or debauch the morals of the child is guilty of a crime of the second degree. Any other person who engages in conduct or who causes harm as described in this paragraph to a child is guilty of a crime of the third degree.</a:t>
            </a:r>
          </a:p>
          <a:p>
            <a:endParaRPr lang="en-US" sz="2000" dirty="0"/>
          </a:p>
          <a:p>
            <a:r>
              <a:rPr lang="en-US" sz="2000" dirty="0"/>
              <a:t>(2) Any person having a legal duty for the care of a child or who has assumed responsibility for the care of a child who causes the child harm that would make the child an abused or neglected child as defined in R.S.9:6-1, R.S.9:6-3, and section 1 of P.L.1974, c. 119 (C.9:6-8.21) is guilty of a crime of the second degree. Any other person who engages in conduct or who causes harm as described in this paragraph to a child is guilty of a crime of the third degree.</a:t>
            </a:r>
          </a:p>
          <a:p>
            <a:endParaRPr lang="en-US" sz="2000" dirty="0"/>
          </a:p>
          <a:p>
            <a:endParaRPr lang="en-US" sz="2000" dirty="0"/>
          </a:p>
          <a:p>
            <a:r>
              <a:rPr lang="en-US" sz="2000" dirty="0"/>
              <a:t>N.J. Stat. Ann. § 2C:24-4</a:t>
            </a:r>
          </a:p>
        </p:txBody>
      </p:sp>
    </p:spTree>
    <p:custDataLst>
      <p:tags r:id="rId1"/>
    </p:custDataLst>
    <p:extLst>
      <p:ext uri="{BB962C8B-B14F-4D97-AF65-F5344CB8AC3E}">
        <p14:creationId xmlns:p14="http://schemas.microsoft.com/office/powerpoint/2010/main" val="1638348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Drug Dealing in a CDS as an AF</a:t>
            </a:r>
          </a:p>
        </p:txBody>
      </p:sp>
      <p:sp>
        <p:nvSpPr>
          <p:cNvPr id="3" name="Text Placeholder 2"/>
          <p:cNvSpPr>
            <a:spLocks noGrp="1"/>
          </p:cNvSpPr>
          <p:nvPr>
            <p:ph type="body" idx="1"/>
          </p:nvPr>
        </p:nvSpPr>
        <p:spPr/>
        <p:txBody>
          <a:bodyPr>
            <a:normAutofit/>
          </a:bodyPr>
          <a:lstStyle/>
          <a:p>
            <a:r>
              <a:rPr lang="en-US" sz="3200" dirty="0"/>
              <a:t>Illicit Trafficking Route</a:t>
            </a:r>
          </a:p>
        </p:txBody>
      </p:sp>
      <p:sp>
        <p:nvSpPr>
          <p:cNvPr id="4" name="Content Placeholder 3"/>
          <p:cNvSpPr>
            <a:spLocks noGrp="1"/>
          </p:cNvSpPr>
          <p:nvPr>
            <p:ph sz="half" idx="2"/>
          </p:nvPr>
        </p:nvSpPr>
        <p:spPr>
          <a:xfrm>
            <a:off x="457203" y="2174875"/>
            <a:ext cx="4040188" cy="3951288"/>
          </a:xfrm>
        </p:spPr>
        <p:txBody>
          <a:bodyPr>
            <a:normAutofit lnSpcReduction="10000"/>
          </a:bodyPr>
          <a:lstStyle/>
          <a:p>
            <a:r>
              <a:rPr lang="en-US" dirty="0"/>
              <a:t>What is a trafficking element? Need a “commercial transaction”</a:t>
            </a:r>
          </a:p>
          <a:p>
            <a:r>
              <a:rPr lang="en-US" dirty="0"/>
              <a:t>Distribute or Dispense does not require the exchange of money, value or consideration</a:t>
            </a:r>
          </a:p>
          <a:p>
            <a:r>
              <a:rPr lang="en-US" dirty="0"/>
              <a:t>NJSA 2C:35-2</a:t>
            </a:r>
          </a:p>
          <a:p>
            <a:r>
              <a:rPr lang="en-US" dirty="0"/>
              <a:t>Nothing in our Jury Instructions requires exchange of money</a:t>
            </a:r>
          </a:p>
        </p:txBody>
      </p:sp>
      <p:sp>
        <p:nvSpPr>
          <p:cNvPr id="5" name="Text Placeholder 4"/>
          <p:cNvSpPr>
            <a:spLocks noGrp="1"/>
          </p:cNvSpPr>
          <p:nvPr>
            <p:ph type="body" sz="quarter" idx="3"/>
          </p:nvPr>
        </p:nvSpPr>
        <p:spPr>
          <a:xfrm>
            <a:off x="4645030" y="1417638"/>
            <a:ext cx="4194170" cy="757237"/>
          </a:xfrm>
        </p:spPr>
        <p:txBody>
          <a:bodyPr>
            <a:noAutofit/>
          </a:bodyPr>
          <a:lstStyle/>
          <a:p>
            <a:r>
              <a:rPr lang="en-US" sz="2300" dirty="0"/>
              <a:t>Hypothetical Federal </a:t>
            </a:r>
          </a:p>
          <a:p>
            <a:r>
              <a:rPr lang="en-US" sz="2300" dirty="0"/>
              <a:t>Felony Route</a:t>
            </a:r>
          </a:p>
        </p:txBody>
      </p:sp>
      <p:sp>
        <p:nvSpPr>
          <p:cNvPr id="6" name="Content Placeholder 5"/>
          <p:cNvSpPr>
            <a:spLocks noGrp="1"/>
          </p:cNvSpPr>
          <p:nvPr>
            <p:ph sz="quarter" idx="4"/>
          </p:nvPr>
        </p:nvSpPr>
        <p:spPr/>
        <p:txBody>
          <a:bodyPr>
            <a:normAutofit fontScale="92500" lnSpcReduction="20000"/>
          </a:bodyPr>
          <a:lstStyle/>
          <a:p>
            <a:r>
              <a:rPr lang="en-US" dirty="0"/>
              <a:t>Under this route, the state conviction can be either a misdemeanor or felony, as long as the hypothetical federal conviction would be a felony under federal law</a:t>
            </a:r>
          </a:p>
          <a:p>
            <a:pPr lvl="1"/>
            <a:r>
              <a:rPr lang="en-US" dirty="0"/>
              <a:t>Feds view conviction as a non-felony misdemeanor IF (maximum term of imprisonment 365 or less) OR </a:t>
            </a:r>
          </a:p>
          <a:p>
            <a:pPr lvl="2"/>
            <a:r>
              <a:rPr lang="en-US" dirty="0"/>
              <a:t>Distribution of a small amount of marijuana </a:t>
            </a:r>
          </a:p>
          <a:p>
            <a:pPr lvl="2"/>
            <a:r>
              <a:rPr lang="en-US" dirty="0"/>
              <a:t>For no $ is deemed a simple possession offense</a:t>
            </a:r>
          </a:p>
          <a:p>
            <a:pPr lvl="2"/>
            <a:r>
              <a:rPr lang="en-US" dirty="0"/>
              <a:t>21 U.S.C. § 841(b)(4)</a:t>
            </a:r>
            <a:endParaRPr lang="en-US" i="1" dirty="0"/>
          </a:p>
        </p:txBody>
      </p:sp>
    </p:spTree>
    <p:custDataLst>
      <p:tags r:id="rId1"/>
    </p:custDataLst>
    <p:extLst>
      <p:ext uri="{BB962C8B-B14F-4D97-AF65-F5344CB8AC3E}">
        <p14:creationId xmlns:p14="http://schemas.microsoft.com/office/powerpoint/2010/main" val="4017133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Drug Dealing in a CDS as an AF</a:t>
            </a:r>
          </a:p>
        </p:txBody>
      </p:sp>
      <p:sp>
        <p:nvSpPr>
          <p:cNvPr id="3" name="Text Placeholder 2"/>
          <p:cNvSpPr>
            <a:spLocks noGrp="1"/>
          </p:cNvSpPr>
          <p:nvPr>
            <p:ph type="body" idx="1"/>
          </p:nvPr>
        </p:nvSpPr>
        <p:spPr/>
        <p:txBody>
          <a:bodyPr>
            <a:normAutofit/>
          </a:bodyPr>
          <a:lstStyle/>
          <a:p>
            <a:r>
              <a:rPr lang="en-US" sz="3200" b="0" dirty="0"/>
              <a:t>Illicit Trafficking Route</a:t>
            </a:r>
          </a:p>
        </p:txBody>
      </p:sp>
      <p:sp>
        <p:nvSpPr>
          <p:cNvPr id="4" name="Content Placeholder 3"/>
          <p:cNvSpPr>
            <a:spLocks noGrp="1"/>
          </p:cNvSpPr>
          <p:nvPr>
            <p:ph sz="half" idx="2"/>
          </p:nvPr>
        </p:nvSpPr>
        <p:spPr/>
        <p:txBody>
          <a:bodyPr/>
          <a:lstStyle/>
          <a:p>
            <a:r>
              <a:rPr lang="en-US" dirty="0"/>
              <a:t>The offense is a felony under the law of the convicting state</a:t>
            </a:r>
          </a:p>
          <a:p>
            <a:r>
              <a:rPr lang="en-US" dirty="0"/>
              <a:t>The offense MUST contain a trafficking element</a:t>
            </a:r>
          </a:p>
          <a:p>
            <a:r>
              <a:rPr lang="en-US" dirty="0"/>
              <a:t>Trafficking means some sort of commercial dealing</a:t>
            </a:r>
          </a:p>
        </p:txBody>
      </p:sp>
      <p:sp>
        <p:nvSpPr>
          <p:cNvPr id="5" name="Text Placeholder 4"/>
          <p:cNvSpPr>
            <a:spLocks noGrp="1"/>
          </p:cNvSpPr>
          <p:nvPr>
            <p:ph type="body" sz="quarter" idx="3"/>
          </p:nvPr>
        </p:nvSpPr>
        <p:spPr/>
        <p:txBody>
          <a:bodyPr>
            <a:normAutofit fontScale="92500"/>
          </a:bodyPr>
          <a:lstStyle/>
          <a:p>
            <a:r>
              <a:rPr lang="en-US" b="0" dirty="0"/>
              <a:t>Hypothetical Federal Felony Route</a:t>
            </a:r>
            <a:endParaRPr lang="en-US" dirty="0"/>
          </a:p>
        </p:txBody>
      </p:sp>
      <p:sp>
        <p:nvSpPr>
          <p:cNvPr id="6" name="Content Placeholder 5"/>
          <p:cNvSpPr>
            <a:spLocks noGrp="1"/>
          </p:cNvSpPr>
          <p:nvPr>
            <p:ph sz="quarter" idx="4"/>
          </p:nvPr>
        </p:nvSpPr>
        <p:spPr/>
        <p:txBody>
          <a:bodyPr/>
          <a:lstStyle/>
          <a:p>
            <a:r>
              <a:rPr lang="en-US" dirty="0"/>
              <a:t>The offense is an AF when the state conviction includes ALL the elements of an offense that could be punished as a felony under the Controlled Substance Act (CSA) (21 U.S.C. § 801 </a:t>
            </a:r>
            <a:r>
              <a:rPr lang="en-US" i="1" dirty="0"/>
              <a:t>et seq.)</a:t>
            </a:r>
          </a:p>
        </p:txBody>
      </p:sp>
    </p:spTree>
    <p:custDataLst>
      <p:tags r:id="rId1"/>
    </p:custDataLst>
    <p:extLst>
      <p:ext uri="{BB962C8B-B14F-4D97-AF65-F5344CB8AC3E}">
        <p14:creationId xmlns:p14="http://schemas.microsoft.com/office/powerpoint/2010/main" val="21988512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Regular Distribution vs. School Distribution (WTF? What the Fiddlesticks)</a:t>
            </a:r>
          </a:p>
        </p:txBody>
      </p:sp>
      <p:sp>
        <p:nvSpPr>
          <p:cNvPr id="3" name="Content Placeholder 2"/>
          <p:cNvSpPr>
            <a:spLocks noGrp="1"/>
          </p:cNvSpPr>
          <p:nvPr>
            <p:ph idx="1"/>
          </p:nvPr>
        </p:nvSpPr>
        <p:spPr>
          <a:xfrm>
            <a:off x="457200" y="1600204"/>
            <a:ext cx="8229600" cy="4876796"/>
          </a:xfrm>
        </p:spPr>
        <p:txBody>
          <a:bodyPr>
            <a:normAutofit fontScale="92500" lnSpcReduction="10000"/>
          </a:bodyPr>
          <a:lstStyle/>
          <a:p>
            <a:r>
              <a:rPr lang="en-US" dirty="0"/>
              <a:t>NJSA 2C:35-5 is an Aggravated Felony </a:t>
            </a:r>
          </a:p>
          <a:p>
            <a:pPr lvl="2"/>
            <a:r>
              <a:rPr lang="en-US" dirty="0"/>
              <a:t>21 U.S.C. § 841(a)</a:t>
            </a:r>
          </a:p>
          <a:p>
            <a:r>
              <a:rPr lang="en-US" sz="2000" dirty="0"/>
              <a:t>(1) to manufacture, distribute, or </a:t>
            </a:r>
            <a:r>
              <a:rPr lang="en-US" sz="2000" b="1" dirty="0"/>
              <a:t>dispense</a:t>
            </a:r>
            <a:r>
              <a:rPr lang="en-US" sz="2000" dirty="0"/>
              <a:t>, or possess with intent to manufacture, distribute, or </a:t>
            </a:r>
            <a:r>
              <a:rPr lang="en-US" sz="2000" b="1" dirty="0"/>
              <a:t>dispense</a:t>
            </a:r>
            <a:r>
              <a:rPr lang="en-US" sz="2000" dirty="0"/>
              <a:t>, a controlled substance; or</a:t>
            </a:r>
          </a:p>
          <a:p>
            <a:r>
              <a:rPr lang="en-US" sz="2000" dirty="0"/>
              <a:t>(2) to create, distribute, or </a:t>
            </a:r>
            <a:r>
              <a:rPr lang="en-US" sz="2000" b="1" dirty="0"/>
              <a:t>dispense</a:t>
            </a:r>
            <a:r>
              <a:rPr lang="en-US" sz="2000" dirty="0"/>
              <a:t>, or possess with intent to distribute or </a:t>
            </a:r>
            <a:r>
              <a:rPr lang="en-US" sz="2000" b="1" dirty="0"/>
              <a:t>dispense</a:t>
            </a:r>
            <a:r>
              <a:rPr lang="en-US" sz="2000" dirty="0"/>
              <a:t>, a counterfeit substance.</a:t>
            </a:r>
          </a:p>
          <a:p>
            <a:pPr lvl="2"/>
            <a:endParaRPr lang="en-US" dirty="0"/>
          </a:p>
          <a:p>
            <a:r>
              <a:rPr lang="en-US" dirty="0"/>
              <a:t>NJSA 2C:35-7 is NOT an Aggravated Felony</a:t>
            </a:r>
          </a:p>
          <a:p>
            <a:pPr lvl="1"/>
            <a:r>
              <a:rPr lang="en-US" dirty="0"/>
              <a:t>21 U.S.C. § 860</a:t>
            </a:r>
          </a:p>
          <a:p>
            <a:r>
              <a:rPr lang="en-US" sz="2100" dirty="0"/>
              <a:t>Any person who violates section 841(a)(1) of this title or section 856 of this title by distributing, possessing with intent to distribute, or manufacturing a controlled substance in or on, or within one thousand feet of, the real property comprising a public or private elementary, vocational, or secondary school or a public or private college, junior college, or university, or a playground, or housing facility owned by a public housing authority, or within 100 feet of a public or private youth center, public swimming pool, or video arcade facility.</a:t>
            </a:r>
          </a:p>
        </p:txBody>
      </p:sp>
    </p:spTree>
    <p:custDataLst>
      <p:tags r:id="rId1"/>
    </p:custDataLst>
    <p:extLst>
      <p:ext uri="{BB962C8B-B14F-4D97-AF65-F5344CB8AC3E}">
        <p14:creationId xmlns:p14="http://schemas.microsoft.com/office/powerpoint/2010/main" val="12969976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Alternative Elements of the Statute or Alternative Means of Committing the Crime?</a:t>
            </a:r>
          </a:p>
        </p:txBody>
      </p:sp>
      <p:sp>
        <p:nvSpPr>
          <p:cNvPr id="3" name="Text Placeholder 2"/>
          <p:cNvSpPr>
            <a:spLocks noGrp="1"/>
          </p:cNvSpPr>
          <p:nvPr>
            <p:ph type="body" idx="1"/>
          </p:nvPr>
        </p:nvSpPr>
        <p:spPr/>
        <p:txBody>
          <a:bodyPr/>
          <a:lstStyle/>
          <a:p>
            <a:r>
              <a:rPr lang="en-US" dirty="0"/>
              <a:t>Elements </a:t>
            </a:r>
          </a:p>
        </p:txBody>
      </p:sp>
      <p:sp>
        <p:nvSpPr>
          <p:cNvPr id="4" name="Content Placeholder 3"/>
          <p:cNvSpPr>
            <a:spLocks noGrp="1"/>
          </p:cNvSpPr>
          <p:nvPr>
            <p:ph sz="half" idx="2"/>
          </p:nvPr>
        </p:nvSpPr>
        <p:spPr/>
        <p:txBody>
          <a:bodyPr/>
          <a:lstStyle/>
          <a:p>
            <a:r>
              <a:rPr lang="en-US" dirty="0"/>
              <a:t>Must be unanimously found by a Jury beyond a reasonable doubt</a:t>
            </a:r>
          </a:p>
          <a:p>
            <a:r>
              <a:rPr lang="en-US" dirty="0"/>
              <a:t>Might contain different minimum or maximum punishments</a:t>
            </a:r>
          </a:p>
        </p:txBody>
      </p:sp>
      <p:sp>
        <p:nvSpPr>
          <p:cNvPr id="5" name="Text Placeholder 4"/>
          <p:cNvSpPr>
            <a:spLocks noGrp="1"/>
          </p:cNvSpPr>
          <p:nvPr>
            <p:ph type="body" sz="quarter" idx="3"/>
          </p:nvPr>
        </p:nvSpPr>
        <p:spPr/>
        <p:txBody>
          <a:bodyPr/>
          <a:lstStyle/>
          <a:p>
            <a:r>
              <a:rPr lang="en-US" dirty="0"/>
              <a:t>Means</a:t>
            </a:r>
          </a:p>
        </p:txBody>
      </p:sp>
      <p:sp>
        <p:nvSpPr>
          <p:cNvPr id="6" name="Content Placeholder 5"/>
          <p:cNvSpPr>
            <a:spLocks noGrp="1"/>
          </p:cNvSpPr>
          <p:nvPr>
            <p:ph sz="quarter" idx="4"/>
          </p:nvPr>
        </p:nvSpPr>
        <p:spPr/>
        <p:txBody>
          <a:bodyPr/>
          <a:lstStyle/>
          <a:p>
            <a:r>
              <a:rPr lang="en-US" dirty="0"/>
              <a:t>Jury need not unanimously find</a:t>
            </a:r>
          </a:p>
          <a:p>
            <a:r>
              <a:rPr lang="en-US" dirty="0"/>
              <a:t>Only alternative means of fulfilling an element of the statute</a:t>
            </a:r>
          </a:p>
          <a:p>
            <a:r>
              <a:rPr lang="en-US" dirty="0"/>
              <a:t>Possible means of commission, not an element that a prosecutor must prove to a jury</a:t>
            </a:r>
          </a:p>
        </p:txBody>
      </p:sp>
    </p:spTree>
    <p:custDataLst>
      <p:tags r:id="rId1"/>
    </p:custDataLst>
    <p:extLst>
      <p:ext uri="{BB962C8B-B14F-4D97-AF65-F5344CB8AC3E}">
        <p14:creationId xmlns:p14="http://schemas.microsoft.com/office/powerpoint/2010/main" val="3870551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Chang-Cruz v. Attorney General USA</a:t>
            </a:r>
            <a:br>
              <a:rPr lang="en-US" dirty="0"/>
            </a:br>
            <a:r>
              <a:rPr lang="en-US" dirty="0"/>
              <a:t>659 Fed.Appx. 114 (2016)</a:t>
            </a:r>
          </a:p>
        </p:txBody>
      </p:sp>
      <p:sp>
        <p:nvSpPr>
          <p:cNvPr id="3" name="Content Placeholder 2"/>
          <p:cNvSpPr>
            <a:spLocks noGrp="1"/>
          </p:cNvSpPr>
          <p:nvPr>
            <p:ph idx="1"/>
          </p:nvPr>
        </p:nvSpPr>
        <p:spPr/>
        <p:txBody>
          <a:bodyPr>
            <a:normAutofit lnSpcReduction="10000"/>
          </a:bodyPr>
          <a:lstStyle/>
          <a:p>
            <a:r>
              <a:rPr lang="en-US" dirty="0"/>
              <a:t>The Third Circuit found that there is uncertainty as to whether “distribution” and “dispensing” in NJSA 2C:35-7 constitute alternative elements or alternative means</a:t>
            </a:r>
          </a:p>
          <a:p>
            <a:r>
              <a:rPr lang="en-US" dirty="0"/>
              <a:t>Uncertainty means the Foreign National wins</a:t>
            </a:r>
          </a:p>
          <a:p>
            <a:r>
              <a:rPr lang="en-US" dirty="0"/>
              <a:t>If they are both elements, we may apply the Modified Categorical Approach to determine the elements of his conviction</a:t>
            </a:r>
          </a:p>
          <a:p>
            <a:r>
              <a:rPr lang="en-US" dirty="0"/>
              <a:t>If they are both means, there is one element satisfied by either distribution or dispensing, in which case 2C:35-7 sweeps more broadly than 21 U.S.C. § 860</a:t>
            </a:r>
          </a:p>
          <a:p>
            <a:r>
              <a:rPr lang="en-US" dirty="0"/>
              <a:t>School Zone distribution is NOT an Aggravated Felony but plain vanilla distribution is! </a:t>
            </a:r>
          </a:p>
        </p:txBody>
      </p:sp>
    </p:spTree>
    <p:custDataLst>
      <p:tags r:id="rId1"/>
    </p:custDataLst>
    <p:extLst>
      <p:ext uri="{BB962C8B-B14F-4D97-AF65-F5344CB8AC3E}">
        <p14:creationId xmlns:p14="http://schemas.microsoft.com/office/powerpoint/2010/main" val="199665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2552700" y="1981200"/>
          <a:ext cx="47244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1905000" y="609601"/>
            <a:ext cx="6019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n-ea"/>
                <a:cs typeface="+mn-cs"/>
              </a:rPr>
              <a:t>Not a Categorical Match</a:t>
            </a:r>
          </a:p>
        </p:txBody>
      </p:sp>
      <p:sp>
        <p:nvSpPr>
          <p:cNvPr id="8" name="TextBox 7"/>
          <p:cNvSpPr txBox="1"/>
          <p:nvPr/>
        </p:nvSpPr>
        <p:spPr>
          <a:xfrm>
            <a:off x="1600200" y="5029201"/>
            <a:ext cx="65532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Where the NJ criminal statute defines the offense more broadly than the immigration grounds of removal at issue, the conviction may not trigger the immigration penalty. </a:t>
            </a:r>
          </a:p>
        </p:txBody>
      </p:sp>
    </p:spTree>
    <p:custDataLst>
      <p:tags r:id="rId1"/>
    </p:custDataLst>
    <p:extLst>
      <p:ext uri="{BB962C8B-B14F-4D97-AF65-F5344CB8AC3E}">
        <p14:creationId xmlns:p14="http://schemas.microsoft.com/office/powerpoint/2010/main" val="129479208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CA37A63-AC1D-4B64-ABAE-7416C78E68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721" y="0"/>
            <a:ext cx="7532558" cy="6858000"/>
          </a:xfrm>
          <a:prstGeom prst="rect">
            <a:avLst/>
          </a:prstGeom>
        </p:spPr>
      </p:pic>
    </p:spTree>
    <p:custDataLst>
      <p:tags r:id="rId1"/>
    </p:custDataLst>
    <p:extLst>
      <p:ext uri="{BB962C8B-B14F-4D97-AF65-F5344CB8AC3E}">
        <p14:creationId xmlns:p14="http://schemas.microsoft.com/office/powerpoint/2010/main" val="34399065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A631544A-DCE3-4F5F-B055-FA6CB1764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58" y="0"/>
            <a:ext cx="7893883" cy="6858000"/>
          </a:xfrm>
          <a:prstGeom prst="rect">
            <a:avLst/>
          </a:prstGeom>
        </p:spPr>
      </p:pic>
    </p:spTree>
    <p:custDataLst>
      <p:tags r:id="rId1"/>
    </p:custDataLst>
    <p:extLst>
      <p:ext uri="{BB962C8B-B14F-4D97-AF65-F5344CB8AC3E}">
        <p14:creationId xmlns:p14="http://schemas.microsoft.com/office/powerpoint/2010/main" val="40108523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flow char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6" y="2933700"/>
            <a:ext cx="8399463"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Box 9"/>
          <p:cNvSpPr txBox="1">
            <a:spLocks noChangeArrowheads="1"/>
          </p:cNvSpPr>
          <p:nvPr/>
        </p:nvSpPr>
        <p:spPr bwMode="auto">
          <a:xfrm>
            <a:off x="762000" y="381000"/>
            <a:ext cx="7696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dirty="0">
              <a:solidFill>
                <a:srgbClr val="0070C0"/>
              </a:solidFill>
              <a:latin typeface="Tahoma" pitchFamily="34" charset="0"/>
              <a:cs typeface="Tahoma" pitchFamily="34" charset="0"/>
            </a:endParaRPr>
          </a:p>
          <a:p>
            <a:pPr algn="ctr" eaLnBrk="1" hangingPunct="1">
              <a:spcBef>
                <a:spcPct val="0"/>
              </a:spcBef>
              <a:buFontTx/>
              <a:buNone/>
            </a:pPr>
            <a:endParaRPr lang="en-US" altLang="en-US" dirty="0">
              <a:solidFill>
                <a:srgbClr val="0070C0"/>
              </a:solidFill>
              <a:latin typeface="Tahoma" pitchFamily="34" charset="0"/>
              <a:cs typeface="Tahoma" pitchFamily="34" charset="0"/>
            </a:endParaRPr>
          </a:p>
        </p:txBody>
      </p:sp>
      <p:sp>
        <p:nvSpPr>
          <p:cNvPr id="11268" name="TextBox 2"/>
          <p:cNvSpPr txBox="1">
            <a:spLocks noChangeArrowheads="1"/>
          </p:cNvSpPr>
          <p:nvPr/>
        </p:nvSpPr>
        <p:spPr bwMode="auto">
          <a:xfrm>
            <a:off x="962025" y="3860010"/>
            <a:ext cx="2209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latin typeface="Tahoma" pitchFamily="34" charset="0"/>
                <a:cs typeface="Tahoma" pitchFamily="34" charset="0"/>
              </a:rPr>
              <a:t>When?</a:t>
            </a:r>
          </a:p>
        </p:txBody>
      </p:sp>
      <p:sp>
        <p:nvSpPr>
          <p:cNvPr id="11269" name="TextBox 15"/>
          <p:cNvSpPr txBox="1">
            <a:spLocks noChangeArrowheads="1"/>
          </p:cNvSpPr>
          <p:nvPr/>
        </p:nvSpPr>
        <p:spPr bwMode="auto">
          <a:xfrm>
            <a:off x="7073903" y="4629150"/>
            <a:ext cx="11557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s-ES" altLang="en-US" sz="2000" b="1" dirty="0">
                <a:solidFill>
                  <a:schemeClr val="bg1"/>
                </a:solidFill>
                <a:latin typeface="Tahoma" pitchFamily="34" charset="0"/>
                <a:cs typeface="Tahoma" pitchFamily="34" charset="0"/>
              </a:rPr>
              <a:t>What?</a:t>
            </a:r>
            <a:endParaRPr lang="en-US" altLang="en-US" sz="2000" b="1" dirty="0">
              <a:solidFill>
                <a:schemeClr val="bg1"/>
              </a:solidFill>
              <a:latin typeface="Tahoma" pitchFamily="34" charset="0"/>
              <a:cs typeface="Tahoma" pitchFamily="34" charset="0"/>
            </a:endParaRPr>
          </a:p>
        </p:txBody>
      </p:sp>
      <p:sp>
        <p:nvSpPr>
          <p:cNvPr id="11270" name="TextBox 17"/>
          <p:cNvSpPr txBox="1">
            <a:spLocks noChangeArrowheads="1"/>
          </p:cNvSpPr>
          <p:nvPr/>
        </p:nvSpPr>
        <p:spPr bwMode="auto">
          <a:xfrm>
            <a:off x="5262563" y="3886204"/>
            <a:ext cx="2209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s-ES" altLang="en-US" sz="2400" b="1" dirty="0">
                <a:solidFill>
                  <a:srgbClr val="FFFF00"/>
                </a:solidFill>
                <a:latin typeface="Tahoma" pitchFamily="34" charset="0"/>
                <a:cs typeface="Tahoma" pitchFamily="34" charset="0"/>
              </a:rPr>
              <a:t>How?</a:t>
            </a:r>
            <a:endParaRPr lang="en-US" altLang="en-US" sz="2400" b="1" dirty="0">
              <a:solidFill>
                <a:srgbClr val="FFFF00"/>
              </a:solidFill>
              <a:latin typeface="Tahoma" pitchFamily="34" charset="0"/>
              <a:cs typeface="Tahoma" pitchFamily="34" charset="0"/>
            </a:endParaRPr>
          </a:p>
        </p:txBody>
      </p:sp>
      <p:sp>
        <p:nvSpPr>
          <p:cNvPr id="19" name="TextBox 18"/>
          <p:cNvSpPr txBox="1"/>
          <p:nvPr/>
        </p:nvSpPr>
        <p:spPr>
          <a:xfrm>
            <a:off x="2743200" y="4495804"/>
            <a:ext cx="3124200" cy="461665"/>
          </a:xfrm>
          <a:prstGeom prst="rect">
            <a:avLst/>
          </a:prstGeom>
          <a:noFill/>
        </p:spPr>
        <p:txBody>
          <a:bodyPr>
            <a:spAutoFit/>
          </a:bodyPr>
          <a:lstStyle/>
          <a:p>
            <a:pPr algn="ctr" eaLnBrk="1" hangingPunct="1">
              <a:defRPr/>
            </a:pPr>
            <a:r>
              <a:rPr lang="es-ES" sz="2400" b="1" dirty="0">
                <a:solidFill>
                  <a:schemeClr val="accent6">
                    <a:lumMod val="50000"/>
                  </a:schemeClr>
                </a:solidFill>
                <a:latin typeface="Tahoma" pitchFamily="34" charset="0"/>
                <a:ea typeface="Tahoma" pitchFamily="34" charset="0"/>
                <a:cs typeface="Tahoma" pitchFamily="34" charset="0"/>
              </a:rPr>
              <a:t>Who?</a:t>
            </a:r>
            <a:endParaRPr lang="en-US" sz="2400" b="1" dirty="0">
              <a:solidFill>
                <a:schemeClr val="accent6">
                  <a:lumMod val="50000"/>
                </a:schemeClr>
              </a:solidFill>
              <a:latin typeface="Tahoma" pitchFamily="34" charset="0"/>
              <a:ea typeface="Tahoma" pitchFamily="34" charset="0"/>
              <a:cs typeface="Tahoma" pitchFamily="34" charset="0"/>
            </a:endParaRPr>
          </a:p>
        </p:txBody>
      </p:sp>
      <p:sp>
        <p:nvSpPr>
          <p:cNvPr id="11272" name="TextBox 14"/>
          <p:cNvSpPr txBox="1">
            <a:spLocks noChangeArrowheads="1"/>
          </p:cNvSpPr>
          <p:nvPr/>
        </p:nvSpPr>
        <p:spPr bwMode="auto">
          <a:xfrm>
            <a:off x="609600" y="762002"/>
            <a:ext cx="7924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dirty="0">
                <a:latin typeface="Tahoma" pitchFamily="34" charset="0"/>
                <a:cs typeface="Tahoma" pitchFamily="34" charset="0"/>
              </a:rPr>
              <a:t>Questions and Answers</a:t>
            </a:r>
            <a:endParaRPr lang="es-ES" altLang="en-US" sz="4800" b="1" dirty="0">
              <a:latin typeface="Tahoma" pitchFamily="34" charset="0"/>
              <a:cs typeface="Tahoma" pitchFamily="34" charset="0"/>
            </a:endParaRPr>
          </a:p>
        </p:txBody>
      </p:sp>
      <p:pic>
        <p:nvPicPr>
          <p:cNvPr id="40971" name="Picture 2"/>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3854" y="1982788"/>
            <a:ext cx="1047751" cy="175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2" name="Picture 3"/>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2803" y="2019300"/>
            <a:ext cx="8763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F7F26E38-BAF0-4568-8456-AE8D5178A33D}" type="slidenum">
              <a:rPr lang="en-US" altLang="en-US" sz="1200">
                <a:solidFill>
                  <a:srgbClr val="898989"/>
                </a:solidFill>
              </a:rPr>
              <a:pPr>
                <a:spcBef>
                  <a:spcPct val="0"/>
                </a:spcBef>
                <a:buFontTx/>
                <a:buNone/>
              </a:pPr>
              <a:t>92</a:t>
            </a:fld>
            <a:endParaRPr lang="en-US" altLang="en-US" sz="1200" dirty="0">
              <a:solidFill>
                <a:srgbClr val="898989"/>
              </a:solidFill>
            </a:endParaRPr>
          </a:p>
        </p:txBody>
      </p:sp>
      <p:pic>
        <p:nvPicPr>
          <p:cNvPr id="11276"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924805" y="5878517"/>
            <a:ext cx="708025"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152400" y="3352800"/>
            <a:ext cx="304800" cy="35052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70C0"/>
              </a:solidFill>
            </a:endParaRPr>
          </a:p>
        </p:txBody>
      </p:sp>
      <p:sp>
        <p:nvSpPr>
          <p:cNvPr id="17" name="Rectangle 16"/>
          <p:cNvSpPr/>
          <p:nvPr/>
        </p:nvSpPr>
        <p:spPr>
          <a:xfrm>
            <a:off x="-152400" y="0"/>
            <a:ext cx="228600" cy="6858000"/>
          </a:xfrm>
          <a:prstGeom prst="rect">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Tree>
    <p:custDataLst>
      <p:tags r:id="rId1"/>
    </p:custDataLst>
    <p:extLst>
      <p:ext uri="{BB962C8B-B14F-4D97-AF65-F5344CB8AC3E}">
        <p14:creationId xmlns:p14="http://schemas.microsoft.com/office/powerpoint/2010/main" val="2762161593"/>
      </p:ext>
    </p:extLst>
  </p:cSld>
  <p:clrMapOvr>
    <a:masterClrMapping/>
  </p:clrMapOvr>
  <p:transition spd="slow">
    <p:checke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6.xml.rels><?xml version="1.0" encoding="UTF-8" standalone="yes"?>
<Relationships xmlns="http://schemas.openxmlformats.org/package/2006/relationships"><Relationship Id="rId1" Type="http://schemas.openxmlformats.org/officeDocument/2006/relationships/image" Target="../media/image8.jpeg"/></Relationships>
</file>

<file path=ppt/theme/_rels/them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_rels/them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jpeg"/></Relationships>
</file>

<file path=ppt/theme/_rels/theme17.xml.rels><?xml version="1.0" encoding="UTF-8" standalone="yes"?>
<Relationships xmlns="http://schemas.openxmlformats.org/package/2006/relationships"><Relationship Id="rId1" Type="http://schemas.openxmlformats.org/officeDocument/2006/relationships/image" Target="../media/image15.jpeg"/></Relationships>
</file>

<file path=ppt/theme/_rels/theme18.xml.rels><?xml version="1.0" encoding="UTF-8" standalone="yes"?>
<Relationships xmlns="http://schemas.openxmlformats.org/package/2006/relationships"><Relationship Id="rId1" Type="http://schemas.openxmlformats.org/officeDocument/2006/relationships/image" Target="../media/image17.jpeg"/></Relationships>
</file>

<file path=ppt/theme/_rels/them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jpeg"/></Relationships>
</file>

<file path=ppt/theme/_rels/theme2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4.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6.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8.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9.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10.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1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839788" marR="0" indent="-4953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None/>
          <a:tabLst/>
          <a:defRPr kumimoji="0" lang="en-US" altLang="en-US" sz="2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839788" marR="0" indent="-4953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None/>
          <a:tabLst/>
          <a:defRPr kumimoji="0" lang="en-US" altLang="en-US" sz="2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Slic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1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Theme1">
  <a:themeElements>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EF7097E3-E66C-4875-8162-F00B47D4C10F}" vid="{BA50F2E2-91D8-4A4D-81EA-03DFDB9E3321}"/>
    </a:ext>
  </a:extLst>
</a:theme>
</file>

<file path=ppt/theme/theme1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839788" marR="0" indent="-4953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None/>
          <a:tabLst/>
          <a:defRPr kumimoji="0" lang="en-US" altLang="en-US" sz="2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839788" marR="0" indent="-4953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None/>
          <a:tabLst/>
          <a:defRPr kumimoji="0" lang="en-US" altLang="en-US" sz="22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8.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19.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_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Slic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24.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5.xml><?xml version="1.0" encoding="utf-8"?>
<a:theme xmlns:a="http://schemas.openxmlformats.org/drawingml/2006/main" name="1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6.xml><?xml version="1.0" encoding="utf-8"?>
<a:theme xmlns:a="http://schemas.openxmlformats.org/drawingml/2006/main" name="2_Theme1">
  <a:themeElements>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EF7097E3-E66C-4875-8162-F00B47D4C10F}" vid="{BA50F2E2-91D8-4A4D-81EA-03DFDB9E3321}"/>
    </a:ext>
  </a:extLst>
</a:theme>
</file>

<file path=ppt/theme/theme2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2892</TotalTime>
  <Words>8771</Words>
  <Application>Microsoft Office PowerPoint</Application>
  <PresentationFormat>On-screen Show (4:3)</PresentationFormat>
  <Paragraphs>663</Paragraphs>
  <Slides>92</Slides>
  <Notes>56</Notes>
  <HiddenSlides>0</HiddenSlides>
  <MMClips>0</MMClips>
  <ScaleCrop>false</ScaleCrop>
  <HeadingPairs>
    <vt:vector size="6" baseType="variant">
      <vt:variant>
        <vt:lpstr>Fonts Used</vt:lpstr>
      </vt:variant>
      <vt:variant>
        <vt:i4>26</vt:i4>
      </vt:variant>
      <vt:variant>
        <vt:lpstr>Theme</vt:lpstr>
      </vt:variant>
      <vt:variant>
        <vt:i4>26</vt:i4>
      </vt:variant>
      <vt:variant>
        <vt:lpstr>Slide Titles</vt:lpstr>
      </vt:variant>
      <vt:variant>
        <vt:i4>92</vt:i4>
      </vt:variant>
    </vt:vector>
  </HeadingPairs>
  <TitlesOfParts>
    <vt:vector size="144" baseType="lpstr">
      <vt:lpstr>ＭＳ Ｐゴシック</vt:lpstr>
      <vt:lpstr>ＭＳ Ｐゴシック</vt:lpstr>
      <vt:lpstr>American Typewriter</vt:lpstr>
      <vt:lpstr>Aptos</vt:lpstr>
      <vt:lpstr>AR JULIAN</vt:lpstr>
      <vt:lpstr>Arial</vt:lpstr>
      <vt:lpstr>Book Antiqua</vt:lpstr>
      <vt:lpstr>Calibri</vt:lpstr>
      <vt:lpstr>Calibri Light</vt:lpstr>
      <vt:lpstr>Century Gothic</vt:lpstr>
      <vt:lpstr>Constantia</vt:lpstr>
      <vt:lpstr>Corbel</vt:lpstr>
      <vt:lpstr>Franklin Gothic Book</vt:lpstr>
      <vt:lpstr>Franklin Gothic Demi Cond</vt:lpstr>
      <vt:lpstr>Franklin Gothic Medium</vt:lpstr>
      <vt:lpstr>Garamond</vt:lpstr>
      <vt:lpstr>Georgia</vt:lpstr>
      <vt:lpstr>Lucida Sans</vt:lpstr>
      <vt:lpstr>Symbol</vt:lpstr>
      <vt:lpstr>Tahoma</vt:lpstr>
      <vt:lpstr>Times New Roman</vt:lpstr>
      <vt:lpstr>Tw Cen MT</vt:lpstr>
      <vt:lpstr>Verdana</vt:lpstr>
      <vt:lpstr>Wingdings</vt:lpstr>
      <vt:lpstr>Wingdings 2</vt:lpstr>
      <vt:lpstr>Wingdings 3</vt:lpstr>
      <vt:lpstr>Module</vt:lpstr>
      <vt:lpstr>Apex</vt:lpstr>
      <vt:lpstr>BlackTie</vt:lpstr>
      <vt:lpstr>Trek</vt:lpstr>
      <vt:lpstr>Paper</vt:lpstr>
      <vt:lpstr>Verve</vt:lpstr>
      <vt:lpstr>Angles</vt:lpstr>
      <vt:lpstr>Technic</vt:lpstr>
      <vt:lpstr>Thatch</vt:lpstr>
      <vt:lpstr>1_Civic</vt:lpstr>
      <vt:lpstr>Edge</vt:lpstr>
      <vt:lpstr>3_Slice</vt:lpstr>
      <vt:lpstr>1_Office Theme</vt:lpstr>
      <vt:lpstr>Theme1</vt:lpstr>
      <vt:lpstr>2_Edge</vt:lpstr>
      <vt:lpstr>Office Theme</vt:lpstr>
      <vt:lpstr>Savon</vt:lpstr>
      <vt:lpstr>Grid</vt:lpstr>
      <vt:lpstr>5_Office Theme</vt:lpstr>
      <vt:lpstr>1_Technic</vt:lpstr>
      <vt:lpstr>3_Office Theme</vt:lpstr>
      <vt:lpstr>4_Office Theme</vt:lpstr>
      <vt:lpstr>Slice</vt:lpstr>
      <vt:lpstr>Civic</vt:lpstr>
      <vt:lpstr>1_Apex</vt:lpstr>
      <vt:lpstr>2_Theme1</vt:lpstr>
      <vt:lpstr>PowerPoint Presentation</vt:lpstr>
      <vt:lpstr>PowerPoint Presentation</vt:lpstr>
      <vt:lpstr>Immigration Statuses</vt:lpstr>
      <vt:lpstr>PowerPoint Presentation</vt:lpstr>
      <vt:lpstr>Inadmissibility</vt:lpstr>
      <vt:lpstr>Entry without Inspection</vt:lpstr>
      <vt:lpstr>INADMISSIBILITY</vt:lpstr>
      <vt:lpstr>INADMISSIBILITY</vt:lpstr>
      <vt:lpstr>Deportability</vt:lpstr>
      <vt:lpstr>DEPORTABILITY</vt:lpstr>
      <vt:lpstr>Lawful Permanent Resident</vt:lpstr>
      <vt:lpstr>Why does an attorney have to know that?</vt:lpstr>
      <vt:lpstr>PowerPoint Presentation</vt:lpstr>
      <vt:lpstr>Examples Inadmissible or Deportable?</vt:lpstr>
      <vt:lpstr>Inadmissibility v. Deportability Criminal Grounds</vt:lpstr>
      <vt:lpstr>Petty Offense Exceptions for Inadmissible FN Convicted of CIMT’s</vt:lpstr>
      <vt:lpstr>Inadmissibility v. Deportability Criminal Grounds</vt:lpstr>
      <vt:lpstr>“Get Out of Deportation Card”  for Deportable FN Convicted of CIMT’s </vt:lpstr>
      <vt:lpstr>Specific Issues in NJ Municipal Court</vt:lpstr>
      <vt:lpstr>Definition of Conviction</vt:lpstr>
      <vt:lpstr>What does that mean for New Jersey “convictions”?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defendant will be asking you for these items for immigration </vt:lpstr>
      <vt:lpstr>ICE IN IMMIGRATION COURTS</vt:lpstr>
      <vt:lpstr>PowerPoint Presentation</vt:lpstr>
      <vt:lpstr>Laken Riley and Detention</vt:lpstr>
      <vt:lpstr>Obligations of a prosecutor under AG’s Trust Directive    NO ONE DOES THIS! Leave it to the Judge…</vt:lpstr>
      <vt:lpstr>PowerPoint Presentation</vt:lpstr>
      <vt:lpstr> What are the Prosecutor’s Obligations NOW? V. Considerations for Prosecutors</vt:lpstr>
      <vt:lpstr>What are the Judge’s Obligations  in the Wake of Padilla</vt:lpstr>
      <vt:lpstr>Obligations of a municipal court practitioner under Padilla v. Kentucky</vt:lpstr>
      <vt:lpstr>Padilla v. Kentucky</vt:lpstr>
      <vt:lpstr>Entry without Inspection</vt:lpstr>
      <vt:lpstr>ewi defendant charged with a dwi</vt:lpstr>
      <vt:lpstr>EWI’S with dwi’s </vt:lpstr>
      <vt:lpstr>WHO IS SAFE FROM A DWI?</vt:lpstr>
      <vt:lpstr>Crimes Involving Moral Turpitude</vt:lpstr>
      <vt:lpstr>Crimes involving moral turpitude</vt:lpstr>
      <vt:lpstr>Aggravated Felonies</vt:lpstr>
      <vt:lpstr>Aggravated Felonies Nature of the Offense</vt:lpstr>
      <vt:lpstr>Aggravated Felonies Monetary Amounts </vt:lpstr>
      <vt:lpstr>Aggravated Felonies Sentence imposed is at least one year</vt:lpstr>
      <vt:lpstr>Crime of Violence at 18 USC § 16 VOID FOR VAGUENESS!</vt:lpstr>
      <vt:lpstr>The Court concluded that “[b]y combining indeterminacy about how to measure the risk posed by a crime with indeterminacy about how much risk it takes for the crime to qualify as a violent felony, the residual clause produces more unpredictability and arbitrariness than the Due Process Clause tolerates.”  </vt:lpstr>
      <vt:lpstr>DV/Child Abuse/DWI</vt:lpstr>
      <vt:lpstr>Controlled Substance Violations</vt:lpstr>
      <vt:lpstr>NJ AF Crimes Defense Counsel will BEG you to AMEND</vt:lpstr>
      <vt:lpstr>SAFE HAVENS FROM SAM WITH MEGAN’S LAW AND/OR PSL</vt:lpstr>
      <vt:lpstr>OTHER SAFE HAVENS FROM AF’s</vt:lpstr>
      <vt:lpstr>Specific Issues in Remand Court </vt:lpstr>
      <vt:lpstr>WHO IS SAFE FROM A DWI?</vt:lpstr>
      <vt:lpstr>WHO IS SAFE FROM A DWI?</vt:lpstr>
      <vt:lpstr>FN Defendant is in the County Jail with an ICE Detainer</vt:lpstr>
      <vt:lpstr>ICE DETAINER</vt:lpstr>
      <vt:lpstr>Mandatory Detention: INA § 236(c)</vt:lpstr>
      <vt:lpstr>Mandatory Detention INA § 236(c)</vt:lpstr>
      <vt:lpstr>Padilla v. Kentucky</vt:lpstr>
      <vt:lpstr>Justice Alito in Padilla summarized  duties of defense counsel</vt:lpstr>
      <vt:lpstr>IAC Claims After Chaidez</vt:lpstr>
      <vt:lpstr>Specific IAC Claims</vt:lpstr>
      <vt:lpstr> Potential Future IAC Claims Problems to “Look Out” for </vt:lpstr>
      <vt:lpstr>Analyzing Criminal Statutes Record of Conviction &amp; Record of Proceedings </vt:lpstr>
      <vt:lpstr>A statute of conviction may trigger a removable offense in the INA</vt:lpstr>
      <vt:lpstr>What is this Categorical Approach?</vt:lpstr>
      <vt:lpstr>What is this Categorical Approach?</vt:lpstr>
      <vt:lpstr>Categorical Approach: </vt:lpstr>
      <vt:lpstr>A Categorical Match</vt:lpstr>
      <vt:lpstr>PowerPoint Presentation</vt:lpstr>
      <vt:lpstr>PowerPoint Presentation</vt:lpstr>
      <vt:lpstr>Burdens of Proof:</vt:lpstr>
      <vt:lpstr>Modified Categorical Approach: </vt:lpstr>
      <vt:lpstr>Modified Categorical Approach: </vt:lpstr>
      <vt:lpstr>Modified Categorical Approach: </vt:lpstr>
      <vt:lpstr>Endangering Welfare of Children </vt:lpstr>
      <vt:lpstr>Drug Dealing in a CDS as an AF</vt:lpstr>
      <vt:lpstr>Drug Dealing in a CDS as an AF</vt:lpstr>
      <vt:lpstr>Regular Distribution vs. School Distribution (WTF? What the Fiddlesticks)</vt:lpstr>
      <vt:lpstr>Alternative Elements of the Statute or Alternative Means of Committing the Crime?</vt:lpstr>
      <vt:lpstr>Chang-Cruz v. Attorney General USA 659 Fed.Appx. 114 (2016)</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Mondello</dc:creator>
  <cp:lastModifiedBy>Ronald Mondello</cp:lastModifiedBy>
  <cp:revision>97</cp:revision>
  <cp:lastPrinted>2018-12-11T15:03:27Z</cp:lastPrinted>
  <dcterms:created xsi:type="dcterms:W3CDTF">2018-12-09T23:54:59Z</dcterms:created>
  <dcterms:modified xsi:type="dcterms:W3CDTF">2026-04-11T20:33:30Z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B77F61A3-9217-4297-90C1-FD52EBC83451</vt:lpwstr>
  </property>
  <property fmtid="{D5CDD505-2E9C-101B-9397-08002B2CF9AE}" pid="3" name="ArticulatePath">
    <vt:lpwstr>BC Prosecutor Seminar</vt:lpwstr>
  </property>
</Properties>
</file>